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embeddedFontLst>
    <p:embeddedFont>
      <p:font typeface="Play"/>
      <p:regular r:id="rId36"/>
      <p:bold r:id="rId37"/>
    </p:embeddedFont>
    <p:embeddedFont>
      <p:font typeface="Aldrich"/>
      <p:regular r:id="rId38"/>
    </p:embeddedFont>
    <p:embeddedFont>
      <p:font typeface="Bebas Neue"/>
      <p:regular r:id="rId39"/>
    </p:embeddedFont>
    <p:embeddedFont>
      <p:font typeface="Amiko"/>
      <p:regular r:id="rId40"/>
      <p:bold r:id="rId41"/>
    </p:embeddedFont>
    <p:embeddedFont>
      <p:font typeface="PT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iko-regular.fntdata"/><Relationship Id="rId20" Type="http://schemas.openxmlformats.org/officeDocument/2006/relationships/slide" Target="slides/slide16.xml"/><Relationship Id="rId42" Type="http://schemas.openxmlformats.org/officeDocument/2006/relationships/font" Target="fonts/PTSans-regular.fntdata"/><Relationship Id="rId41" Type="http://schemas.openxmlformats.org/officeDocument/2006/relationships/font" Target="fonts/Amiko-bold.fntdata"/><Relationship Id="rId22" Type="http://schemas.openxmlformats.org/officeDocument/2006/relationships/slide" Target="slides/slide18.xml"/><Relationship Id="rId44" Type="http://schemas.openxmlformats.org/officeDocument/2006/relationships/font" Target="fonts/PTSans-italic.fntdata"/><Relationship Id="rId21" Type="http://schemas.openxmlformats.org/officeDocument/2006/relationships/slide" Target="slides/slide17.xml"/><Relationship Id="rId43" Type="http://schemas.openxmlformats.org/officeDocument/2006/relationships/font" Target="fonts/PT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lay-bold.fntdata"/><Relationship Id="rId14" Type="http://schemas.openxmlformats.org/officeDocument/2006/relationships/slide" Target="slides/slide10.xml"/><Relationship Id="rId36" Type="http://schemas.openxmlformats.org/officeDocument/2006/relationships/font" Target="fonts/Play-regular.fntdata"/><Relationship Id="rId17" Type="http://schemas.openxmlformats.org/officeDocument/2006/relationships/slide" Target="slides/slide13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2.xml"/><Relationship Id="rId38" Type="http://schemas.openxmlformats.org/officeDocument/2006/relationships/font" Target="fonts/Aldrich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3a6ce1ad454_6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3a6ce1ad454_6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g3a6ce1ad454_6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3b23e77cc10_0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g3b23e77cc10_0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3a6ce1ad454_6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3a6ce1ad454_6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g3a6ce1ad454_6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243dd6087e35ca1b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243dd6087e35ca1b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g243dd6087e35ca1b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3a6ce1ad454_6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3a6ce1ad454_6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g3a6ce1ad454_6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3a6ce1ad454_6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3a6ce1ad454_6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g3a6ce1ad454_6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3a6ce1ad454_6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3a6ce1ad454_6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g3a6ce1ad454_6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3b23e77cc10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3b23e77cc10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g3b23e77cc10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7" name="Google Shape;2437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4" name="Google Shape;2234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3b03649985c_0_8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4" name="Google Shape;2244;g3b03649985c_0_8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g3b03649985c_0_83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3b26732632f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3b26732632f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g3b26732632f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171167" y="2060500"/>
            <a:ext cx="6030000" cy="2251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71167" y="4471233"/>
            <a:ext cx="3572400" cy="878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 flipH="1" rot="5400000">
            <a:off x="-1197454" y="1698319"/>
            <a:ext cx="4081577" cy="893146"/>
            <a:chOff x="1858125" y="4081513"/>
            <a:chExt cx="1482700" cy="324450"/>
          </a:xfrm>
        </p:grpSpPr>
        <p:sp>
          <p:nvSpPr>
            <p:cNvPr id="16" name="Google Shape;16;p2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5400000">
            <a:off x="6536667" y="19791"/>
            <a:ext cx="143589" cy="814429"/>
            <a:chOff x="5052300" y="-1560100"/>
            <a:chExt cx="53650" cy="304300"/>
          </a:xfrm>
        </p:grpSpPr>
        <p:sp>
          <p:nvSpPr>
            <p:cNvPr id="24" name="Google Shape;24;p2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 flipH="1" rot="-8100000">
            <a:off x="565376" y="37312"/>
            <a:ext cx="61691" cy="646819"/>
            <a:chOff x="266100" y="1388638"/>
            <a:chExt cx="23050" cy="241675"/>
          </a:xfrm>
        </p:grpSpPr>
        <p:sp>
          <p:nvSpPr>
            <p:cNvPr id="34" name="Google Shape;34;p2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-10" y="6202752"/>
            <a:ext cx="3325226" cy="521764"/>
            <a:chOff x="1202525" y="4995863"/>
            <a:chExt cx="1242425" cy="194950"/>
          </a:xfrm>
        </p:grpSpPr>
        <p:sp>
          <p:nvSpPr>
            <p:cNvPr id="39" name="Google Shape;39;p2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flipH="1">
            <a:off x="-1098866" y="4423671"/>
            <a:ext cx="1945712" cy="1540963"/>
            <a:chOff x="2615125" y="1853763"/>
            <a:chExt cx="1027900" cy="814075"/>
          </a:xfrm>
        </p:grpSpPr>
        <p:sp>
          <p:nvSpPr>
            <p:cNvPr id="49" name="Google Shape;49;p2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7099962" y="6359803"/>
            <a:ext cx="1163251" cy="329387"/>
            <a:chOff x="1788000" y="2921988"/>
            <a:chExt cx="595775" cy="168700"/>
          </a:xfrm>
        </p:grpSpPr>
        <p:sp>
          <p:nvSpPr>
            <p:cNvPr id="54" name="Google Shape;54;p2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1980844" y="101597"/>
            <a:ext cx="4179972" cy="521733"/>
            <a:chOff x="584425" y="719288"/>
            <a:chExt cx="1551125" cy="193600"/>
          </a:xfrm>
        </p:grpSpPr>
        <p:sp>
          <p:nvSpPr>
            <p:cNvPr id="61" name="Google Shape;61;p2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3710835" y="6403289"/>
            <a:ext cx="1725274" cy="329398"/>
            <a:chOff x="4029725" y="2424788"/>
            <a:chExt cx="644625" cy="123075"/>
          </a:xfrm>
        </p:grpSpPr>
        <p:sp>
          <p:nvSpPr>
            <p:cNvPr id="76" name="Google Shape;76;p2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2"/>
          <p:cNvGrpSpPr/>
          <p:nvPr/>
        </p:nvGrpSpPr>
        <p:grpSpPr>
          <a:xfrm flipH="1" rot="-5400000">
            <a:off x="5807727" y="6085311"/>
            <a:ext cx="221815" cy="965280"/>
            <a:chOff x="1270600" y="4032263"/>
            <a:chExt cx="82875" cy="360650"/>
          </a:xfrm>
        </p:grpSpPr>
        <p:sp>
          <p:nvSpPr>
            <p:cNvPr id="91" name="Google Shape;91;p2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"/>
          <p:cNvSpPr txBox="1"/>
          <p:nvPr>
            <p:ph hasCustomPrompt="1" type="title"/>
          </p:nvPr>
        </p:nvSpPr>
        <p:spPr>
          <a:xfrm>
            <a:off x="1712000" y="3955533"/>
            <a:ext cx="8768100" cy="152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05" name="Google Shape;605;p11"/>
          <p:cNvSpPr txBox="1"/>
          <p:nvPr>
            <p:ph idx="1" type="subTitle"/>
          </p:nvPr>
        </p:nvSpPr>
        <p:spPr>
          <a:xfrm>
            <a:off x="2641000" y="5475867"/>
            <a:ext cx="6909900" cy="662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606" name="Google Shape;606;p11"/>
          <p:cNvGrpSpPr/>
          <p:nvPr/>
        </p:nvGrpSpPr>
        <p:grpSpPr>
          <a:xfrm>
            <a:off x="7454344" y="90680"/>
            <a:ext cx="4179972" cy="521733"/>
            <a:chOff x="584425" y="719288"/>
            <a:chExt cx="1551125" cy="193600"/>
          </a:xfrm>
        </p:grpSpPr>
        <p:sp>
          <p:nvSpPr>
            <p:cNvPr id="607" name="Google Shape;607;p11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11"/>
          <p:cNvGrpSpPr/>
          <p:nvPr/>
        </p:nvGrpSpPr>
        <p:grpSpPr>
          <a:xfrm rot="10800000">
            <a:off x="1420367" y="147266"/>
            <a:ext cx="2716145" cy="408619"/>
            <a:chOff x="3800775" y="3226463"/>
            <a:chExt cx="1014850" cy="152675"/>
          </a:xfrm>
        </p:grpSpPr>
        <p:sp>
          <p:nvSpPr>
            <p:cNvPr id="622" name="Google Shape;622;p11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11"/>
          <p:cNvGrpSpPr/>
          <p:nvPr/>
        </p:nvGrpSpPr>
        <p:grpSpPr>
          <a:xfrm rot="-5400000">
            <a:off x="68924" y="5625039"/>
            <a:ext cx="767391" cy="364459"/>
            <a:chOff x="968775" y="3581913"/>
            <a:chExt cx="286725" cy="136175"/>
          </a:xfrm>
        </p:grpSpPr>
        <p:sp>
          <p:nvSpPr>
            <p:cNvPr id="627" name="Google Shape;627;p11"/>
            <p:cNvSpPr/>
            <p:nvPr/>
          </p:nvSpPr>
          <p:spPr>
            <a:xfrm>
              <a:off x="968775" y="3581913"/>
              <a:ext cx="286725" cy="136175"/>
            </a:xfrm>
            <a:custGeom>
              <a:rect b="b" l="l" r="r" t="t"/>
              <a:pathLst>
                <a:path extrusionOk="0" h="5447" w="11469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1055400" y="3647563"/>
              <a:ext cx="41275" cy="52300"/>
            </a:xfrm>
            <a:custGeom>
              <a:rect b="b" l="l" r="r" t="t"/>
              <a:pathLst>
                <a:path extrusionOk="0" h="2092" w="1651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1120700" y="3647563"/>
              <a:ext cx="41650" cy="52300"/>
            </a:xfrm>
            <a:custGeom>
              <a:rect b="b" l="l" r="r" t="t"/>
              <a:pathLst>
                <a:path extrusionOk="0" h="2092" w="1666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1186375" y="3647563"/>
              <a:ext cx="41300" cy="52300"/>
            </a:xfrm>
            <a:custGeom>
              <a:rect b="b" l="l" r="r" t="t"/>
              <a:pathLst>
                <a:path extrusionOk="0" h="2092" w="1652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11"/>
          <p:cNvGrpSpPr/>
          <p:nvPr/>
        </p:nvGrpSpPr>
        <p:grpSpPr>
          <a:xfrm rot="5400000">
            <a:off x="872418" y="5704808"/>
            <a:ext cx="157103" cy="1602277"/>
            <a:chOff x="5452275" y="965113"/>
            <a:chExt cx="72575" cy="740150"/>
          </a:xfrm>
        </p:grpSpPr>
        <p:sp>
          <p:nvSpPr>
            <p:cNvPr id="632" name="Google Shape;632;p11"/>
            <p:cNvSpPr/>
            <p:nvPr/>
          </p:nvSpPr>
          <p:spPr>
            <a:xfrm>
              <a:off x="5452275" y="1031788"/>
              <a:ext cx="5875" cy="673475"/>
            </a:xfrm>
            <a:custGeom>
              <a:rect b="b" l="l" r="r" t="t"/>
              <a:pathLst>
                <a:path extrusionOk="0" h="26939" w="235">
                  <a:moveTo>
                    <a:pt x="1" y="1"/>
                  </a:moveTo>
                  <a:lnTo>
                    <a:pt x="1" y="26939"/>
                  </a:lnTo>
                  <a:lnTo>
                    <a:pt x="235" y="26939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5518975" y="965113"/>
              <a:ext cx="5875" cy="673450"/>
            </a:xfrm>
            <a:custGeom>
              <a:rect b="b" l="l" r="r" t="t"/>
              <a:pathLst>
                <a:path extrusionOk="0" h="26938" w="235">
                  <a:moveTo>
                    <a:pt x="0" y="0"/>
                  </a:moveTo>
                  <a:lnTo>
                    <a:pt x="0" y="26938"/>
                  </a:lnTo>
                  <a:lnTo>
                    <a:pt x="235" y="2693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11"/>
          <p:cNvGrpSpPr/>
          <p:nvPr/>
        </p:nvGrpSpPr>
        <p:grpSpPr>
          <a:xfrm flipH="1" rot="10800000">
            <a:off x="11240959" y="3712239"/>
            <a:ext cx="1945712" cy="1540963"/>
            <a:chOff x="2615125" y="1853763"/>
            <a:chExt cx="1027900" cy="814075"/>
          </a:xfrm>
        </p:grpSpPr>
        <p:sp>
          <p:nvSpPr>
            <p:cNvPr id="635" name="Google Shape;635;p11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11"/>
          <p:cNvGrpSpPr/>
          <p:nvPr/>
        </p:nvGrpSpPr>
        <p:grpSpPr>
          <a:xfrm flipH="1" rot="5400000">
            <a:off x="-792295" y="100901"/>
            <a:ext cx="1945712" cy="1540963"/>
            <a:chOff x="2615125" y="1853763"/>
            <a:chExt cx="1027900" cy="814075"/>
          </a:xfrm>
        </p:grpSpPr>
        <p:sp>
          <p:nvSpPr>
            <p:cNvPr id="640" name="Google Shape;640;p11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4" name="Google Shape;644;p11"/>
          <p:cNvGrpSpPr/>
          <p:nvPr/>
        </p:nvGrpSpPr>
        <p:grpSpPr>
          <a:xfrm rot="5400000">
            <a:off x="9981838" y="5682398"/>
            <a:ext cx="1908973" cy="1725272"/>
            <a:chOff x="695800" y="1769188"/>
            <a:chExt cx="643250" cy="581350"/>
          </a:xfrm>
        </p:grpSpPr>
        <p:sp>
          <p:nvSpPr>
            <p:cNvPr id="645" name="Google Shape;645;p11"/>
            <p:cNvSpPr/>
            <p:nvPr/>
          </p:nvSpPr>
          <p:spPr>
            <a:xfrm>
              <a:off x="695800" y="1769188"/>
              <a:ext cx="57775" cy="57775"/>
            </a:xfrm>
            <a:custGeom>
              <a:rect b="b" l="l" r="r" t="t"/>
              <a:pathLst>
                <a:path extrusionOk="0" h="2311" w="2311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713675" y="1787063"/>
              <a:ext cx="22025" cy="22025"/>
            </a:xfrm>
            <a:custGeom>
              <a:rect b="b" l="l" r="r" t="t"/>
              <a:pathLst>
                <a:path extrusionOk="0" h="881" w="881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727800" y="1795988"/>
              <a:ext cx="596450" cy="540800"/>
            </a:xfrm>
            <a:custGeom>
              <a:rect b="b" l="l" r="r" t="t"/>
              <a:pathLst>
                <a:path extrusionOk="0" h="21632" w="23858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1307725" y="2319213"/>
              <a:ext cx="31325" cy="31325"/>
            </a:xfrm>
            <a:custGeom>
              <a:rect b="b" l="l" r="r" t="t"/>
              <a:pathLst>
                <a:path extrusionOk="0" h="1253" w="1253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1015525" y="1940738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1015525" y="2011213"/>
              <a:ext cx="22375" cy="22025"/>
            </a:xfrm>
            <a:custGeom>
              <a:rect b="b" l="l" r="r" t="t"/>
              <a:pathLst>
                <a:path extrusionOk="0" h="881" w="895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1015525" y="2081338"/>
              <a:ext cx="22375" cy="22375"/>
            </a:xfrm>
            <a:custGeom>
              <a:rect b="b" l="l" r="r" t="t"/>
              <a:pathLst>
                <a:path extrusionOk="0" h="895" w="895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11"/>
          <p:cNvGrpSpPr/>
          <p:nvPr/>
        </p:nvGrpSpPr>
        <p:grpSpPr>
          <a:xfrm rot="5400000">
            <a:off x="206924" y="2439319"/>
            <a:ext cx="491387" cy="83771"/>
            <a:chOff x="935075" y="2661288"/>
            <a:chExt cx="183600" cy="31300"/>
          </a:xfrm>
        </p:grpSpPr>
        <p:sp>
          <p:nvSpPr>
            <p:cNvPr id="653" name="Google Shape;653;p11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11"/>
          <p:cNvGrpSpPr/>
          <p:nvPr/>
        </p:nvGrpSpPr>
        <p:grpSpPr>
          <a:xfrm flipH="1">
            <a:off x="11613428" y="2307681"/>
            <a:ext cx="221815" cy="965280"/>
            <a:chOff x="1270600" y="4032263"/>
            <a:chExt cx="82875" cy="360650"/>
          </a:xfrm>
        </p:grpSpPr>
        <p:sp>
          <p:nvSpPr>
            <p:cNvPr id="657" name="Google Shape;657;p11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11"/>
          <p:cNvGrpSpPr/>
          <p:nvPr/>
        </p:nvGrpSpPr>
        <p:grpSpPr>
          <a:xfrm rot="5400000">
            <a:off x="10861668" y="1315655"/>
            <a:ext cx="1725274" cy="329398"/>
            <a:chOff x="4029725" y="2424788"/>
            <a:chExt cx="644625" cy="123075"/>
          </a:xfrm>
        </p:grpSpPr>
        <p:sp>
          <p:nvSpPr>
            <p:cNvPr id="662" name="Google Shape;662;p11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11"/>
          <p:cNvGrpSpPr/>
          <p:nvPr/>
        </p:nvGrpSpPr>
        <p:grpSpPr>
          <a:xfrm rot="5400000">
            <a:off x="-241175" y="3873013"/>
            <a:ext cx="1387580" cy="187749"/>
            <a:chOff x="3541575" y="3743138"/>
            <a:chExt cx="518450" cy="70150"/>
          </a:xfrm>
        </p:grpSpPr>
        <p:sp>
          <p:nvSpPr>
            <p:cNvPr id="677" name="Google Shape;677;p11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11"/>
          <p:cNvGrpSpPr/>
          <p:nvPr/>
        </p:nvGrpSpPr>
        <p:grpSpPr>
          <a:xfrm rot="5400000">
            <a:off x="6027817" y="6137858"/>
            <a:ext cx="143589" cy="814429"/>
            <a:chOff x="5052300" y="-1560100"/>
            <a:chExt cx="53650" cy="304300"/>
          </a:xfrm>
        </p:grpSpPr>
        <p:sp>
          <p:nvSpPr>
            <p:cNvPr id="683" name="Google Shape;683;p11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3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695" name="Google Shape;695;p13"/>
          <p:cNvSpPr txBox="1"/>
          <p:nvPr>
            <p:ph idx="1" type="subTitle"/>
          </p:nvPr>
        </p:nvSpPr>
        <p:spPr>
          <a:xfrm>
            <a:off x="960000" y="5007167"/>
            <a:ext cx="2256000" cy="97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Amiko"/>
                <a:ea typeface="Amiko"/>
                <a:cs typeface="Amiko"/>
                <a:sym typeface="Ami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96" name="Google Shape;696;p13"/>
          <p:cNvSpPr txBox="1"/>
          <p:nvPr>
            <p:ph hasCustomPrompt="1" idx="2" type="title"/>
          </p:nvPr>
        </p:nvSpPr>
        <p:spPr>
          <a:xfrm>
            <a:off x="959933" y="1949100"/>
            <a:ext cx="2256000" cy="596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7" name="Google Shape;697;p13"/>
          <p:cNvSpPr txBox="1"/>
          <p:nvPr>
            <p:ph idx="3" type="subTitle"/>
          </p:nvPr>
        </p:nvSpPr>
        <p:spPr>
          <a:xfrm>
            <a:off x="960000" y="3374000"/>
            <a:ext cx="2256000" cy="163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8" name="Google Shape;698;p13"/>
          <p:cNvSpPr txBox="1"/>
          <p:nvPr>
            <p:ph idx="4" type="subTitle"/>
          </p:nvPr>
        </p:nvSpPr>
        <p:spPr>
          <a:xfrm>
            <a:off x="3631950" y="5007167"/>
            <a:ext cx="2256000" cy="97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Amiko"/>
                <a:ea typeface="Amiko"/>
                <a:cs typeface="Amiko"/>
                <a:sym typeface="Ami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99" name="Google Shape;699;p13"/>
          <p:cNvSpPr txBox="1"/>
          <p:nvPr>
            <p:ph hasCustomPrompt="1" idx="5" type="title"/>
          </p:nvPr>
        </p:nvSpPr>
        <p:spPr>
          <a:xfrm>
            <a:off x="3631950" y="1949100"/>
            <a:ext cx="2256000" cy="596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0" name="Google Shape;700;p13"/>
          <p:cNvSpPr txBox="1"/>
          <p:nvPr>
            <p:ph idx="6" type="subTitle"/>
          </p:nvPr>
        </p:nvSpPr>
        <p:spPr>
          <a:xfrm>
            <a:off x="3631946" y="3374000"/>
            <a:ext cx="2256000" cy="163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1" name="Google Shape;701;p13"/>
          <p:cNvSpPr txBox="1"/>
          <p:nvPr>
            <p:ph idx="7" type="subTitle"/>
          </p:nvPr>
        </p:nvSpPr>
        <p:spPr>
          <a:xfrm>
            <a:off x="6303967" y="5007167"/>
            <a:ext cx="2256000" cy="97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Amiko"/>
                <a:ea typeface="Amiko"/>
                <a:cs typeface="Amiko"/>
                <a:sym typeface="Ami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02" name="Google Shape;702;p13"/>
          <p:cNvSpPr txBox="1"/>
          <p:nvPr>
            <p:ph hasCustomPrompt="1" idx="8" type="title"/>
          </p:nvPr>
        </p:nvSpPr>
        <p:spPr>
          <a:xfrm>
            <a:off x="6303967" y="1949100"/>
            <a:ext cx="2256000" cy="596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3" name="Google Shape;703;p13"/>
          <p:cNvSpPr txBox="1"/>
          <p:nvPr>
            <p:ph idx="9" type="subTitle"/>
          </p:nvPr>
        </p:nvSpPr>
        <p:spPr>
          <a:xfrm>
            <a:off x="6303958" y="3374000"/>
            <a:ext cx="2256000" cy="163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4" name="Google Shape;704;p13"/>
          <p:cNvSpPr txBox="1"/>
          <p:nvPr>
            <p:ph idx="13" type="subTitle"/>
          </p:nvPr>
        </p:nvSpPr>
        <p:spPr>
          <a:xfrm>
            <a:off x="8975983" y="5007167"/>
            <a:ext cx="2256000" cy="97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latin typeface="Amiko"/>
                <a:ea typeface="Amiko"/>
                <a:cs typeface="Amiko"/>
                <a:sym typeface="Amik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05" name="Google Shape;705;p13"/>
          <p:cNvSpPr txBox="1"/>
          <p:nvPr>
            <p:ph hasCustomPrompt="1" idx="14" type="title"/>
          </p:nvPr>
        </p:nvSpPr>
        <p:spPr>
          <a:xfrm>
            <a:off x="8975983" y="1949100"/>
            <a:ext cx="2256000" cy="596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6" name="Google Shape;706;p13"/>
          <p:cNvSpPr txBox="1"/>
          <p:nvPr>
            <p:ph idx="15" type="subTitle"/>
          </p:nvPr>
        </p:nvSpPr>
        <p:spPr>
          <a:xfrm>
            <a:off x="8975970" y="3374000"/>
            <a:ext cx="2256000" cy="163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07" name="Google Shape;707;p13"/>
          <p:cNvGrpSpPr/>
          <p:nvPr/>
        </p:nvGrpSpPr>
        <p:grpSpPr>
          <a:xfrm>
            <a:off x="1868608" y="6429713"/>
            <a:ext cx="1387580" cy="187749"/>
            <a:chOff x="3541575" y="3743138"/>
            <a:chExt cx="518450" cy="70150"/>
          </a:xfrm>
        </p:grpSpPr>
        <p:sp>
          <p:nvSpPr>
            <p:cNvPr id="708" name="Google Shape;708;p13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13"/>
          <p:cNvGrpSpPr/>
          <p:nvPr/>
        </p:nvGrpSpPr>
        <p:grpSpPr>
          <a:xfrm>
            <a:off x="11663503" y="2555173"/>
            <a:ext cx="143589" cy="814429"/>
            <a:chOff x="5052300" y="-1560100"/>
            <a:chExt cx="53650" cy="304300"/>
          </a:xfrm>
        </p:grpSpPr>
        <p:sp>
          <p:nvSpPr>
            <p:cNvPr id="714" name="Google Shape;714;p13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13"/>
          <p:cNvGrpSpPr/>
          <p:nvPr/>
        </p:nvGrpSpPr>
        <p:grpSpPr>
          <a:xfrm>
            <a:off x="11480396" y="4735402"/>
            <a:ext cx="509787" cy="1374264"/>
            <a:chOff x="2641575" y="875188"/>
            <a:chExt cx="190475" cy="513475"/>
          </a:xfrm>
        </p:grpSpPr>
        <p:sp>
          <p:nvSpPr>
            <p:cNvPr id="724" name="Google Shape;724;p13"/>
            <p:cNvSpPr/>
            <p:nvPr/>
          </p:nvSpPr>
          <p:spPr>
            <a:xfrm>
              <a:off x="2641575" y="875188"/>
              <a:ext cx="190475" cy="185150"/>
            </a:xfrm>
            <a:custGeom>
              <a:rect b="b" l="l" r="r" t="t"/>
              <a:pathLst>
                <a:path extrusionOk="0" h="7406" w="7619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664625" y="900838"/>
              <a:ext cx="143025" cy="134050"/>
            </a:xfrm>
            <a:custGeom>
              <a:rect b="b" l="l" r="r" t="t"/>
              <a:pathLst>
                <a:path extrusionOk="0" h="5362" w="5721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05175" y="938063"/>
              <a:ext cx="63300" cy="59625"/>
            </a:xfrm>
            <a:custGeom>
              <a:rect b="b" l="l" r="r" t="t"/>
              <a:pathLst>
                <a:path extrusionOk="0" h="2385" w="2532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2734750" y="1056563"/>
              <a:ext cx="3100" cy="310425"/>
            </a:xfrm>
            <a:custGeom>
              <a:rect b="b" l="l" r="r" t="t"/>
              <a:pathLst>
                <a:path extrusionOk="0" h="12417" w="124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2721325" y="1362838"/>
              <a:ext cx="29950" cy="25825"/>
            </a:xfrm>
            <a:custGeom>
              <a:rect b="b" l="l" r="r" t="t"/>
              <a:pathLst>
                <a:path extrusionOk="0" h="1033" w="1198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13"/>
          <p:cNvGrpSpPr/>
          <p:nvPr/>
        </p:nvGrpSpPr>
        <p:grpSpPr>
          <a:xfrm>
            <a:off x="166478" y="6482140"/>
            <a:ext cx="865815" cy="82901"/>
            <a:chOff x="535975" y="2992338"/>
            <a:chExt cx="323500" cy="30975"/>
          </a:xfrm>
        </p:grpSpPr>
        <p:sp>
          <p:nvSpPr>
            <p:cNvPr id="730" name="Google Shape;730;p13"/>
            <p:cNvSpPr/>
            <p:nvPr/>
          </p:nvSpPr>
          <p:spPr>
            <a:xfrm>
              <a:off x="535975" y="2992338"/>
              <a:ext cx="30950" cy="30975"/>
            </a:xfrm>
            <a:custGeom>
              <a:rect b="b" l="l" r="r" t="t"/>
              <a:pathLst>
                <a:path extrusionOk="0" h="1239" w="1238">
                  <a:moveTo>
                    <a:pt x="618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8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633600" y="2992338"/>
              <a:ext cx="30950" cy="30975"/>
            </a:xfrm>
            <a:custGeom>
              <a:rect b="b" l="l" r="r" t="t"/>
              <a:pathLst>
                <a:path extrusionOk="0" h="1239" w="1238">
                  <a:moveTo>
                    <a:pt x="619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9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731225" y="2992338"/>
              <a:ext cx="30600" cy="30975"/>
            </a:xfrm>
            <a:custGeom>
              <a:rect b="b" l="l" r="r" t="t"/>
              <a:pathLst>
                <a:path extrusionOk="0" h="1239" w="1224">
                  <a:moveTo>
                    <a:pt x="619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19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828850" y="2992338"/>
              <a:ext cx="30625" cy="30975"/>
            </a:xfrm>
            <a:custGeom>
              <a:rect b="b" l="l" r="r" t="t"/>
              <a:pathLst>
                <a:path extrusionOk="0" h="1239" w="1225">
                  <a:moveTo>
                    <a:pt x="606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06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13"/>
          <p:cNvGrpSpPr/>
          <p:nvPr/>
        </p:nvGrpSpPr>
        <p:grpSpPr>
          <a:xfrm>
            <a:off x="-10" y="2"/>
            <a:ext cx="3325226" cy="521764"/>
            <a:chOff x="1202525" y="4995863"/>
            <a:chExt cx="1242425" cy="194950"/>
          </a:xfrm>
        </p:grpSpPr>
        <p:sp>
          <p:nvSpPr>
            <p:cNvPr id="735" name="Google Shape;735;p13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13"/>
          <p:cNvGrpSpPr/>
          <p:nvPr/>
        </p:nvGrpSpPr>
        <p:grpSpPr>
          <a:xfrm rot="5400000">
            <a:off x="-1596625" y="3529268"/>
            <a:ext cx="5108050" cy="1117763"/>
            <a:chOff x="1858125" y="4081513"/>
            <a:chExt cx="1482700" cy="324450"/>
          </a:xfrm>
        </p:grpSpPr>
        <p:sp>
          <p:nvSpPr>
            <p:cNvPr id="745" name="Google Shape;745;p13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13"/>
          <p:cNvGrpSpPr/>
          <p:nvPr/>
        </p:nvGrpSpPr>
        <p:grpSpPr>
          <a:xfrm>
            <a:off x="10156422" y="6228248"/>
            <a:ext cx="2027353" cy="795845"/>
            <a:chOff x="3162050" y="485288"/>
            <a:chExt cx="912400" cy="358150"/>
          </a:xfrm>
        </p:grpSpPr>
        <p:sp>
          <p:nvSpPr>
            <p:cNvPr id="753" name="Google Shape;753;p13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13"/>
          <p:cNvGrpSpPr/>
          <p:nvPr/>
        </p:nvGrpSpPr>
        <p:grpSpPr>
          <a:xfrm>
            <a:off x="8559895" y="6359803"/>
            <a:ext cx="1163251" cy="329387"/>
            <a:chOff x="1788000" y="2921988"/>
            <a:chExt cx="595775" cy="168700"/>
          </a:xfrm>
        </p:grpSpPr>
        <p:sp>
          <p:nvSpPr>
            <p:cNvPr id="756" name="Google Shape;756;p13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13"/>
          <p:cNvGrpSpPr/>
          <p:nvPr/>
        </p:nvGrpSpPr>
        <p:grpSpPr>
          <a:xfrm flipH="1">
            <a:off x="9896017" y="238089"/>
            <a:ext cx="1910984" cy="998008"/>
            <a:chOff x="2114900" y="3510863"/>
            <a:chExt cx="573800" cy="299675"/>
          </a:xfrm>
        </p:grpSpPr>
        <p:sp>
          <p:nvSpPr>
            <p:cNvPr id="763" name="Google Shape;763;p13"/>
            <p:cNvSpPr/>
            <p:nvPr/>
          </p:nvSpPr>
          <p:spPr>
            <a:xfrm>
              <a:off x="2114900" y="3762763"/>
              <a:ext cx="47825" cy="47775"/>
            </a:xfrm>
            <a:custGeom>
              <a:rect b="b" l="l" r="r" t="t"/>
              <a:pathLst>
                <a:path extrusionOk="0" h="1911" w="1913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2129700" y="3777888"/>
              <a:ext cx="18225" cy="17900"/>
            </a:xfrm>
            <a:custGeom>
              <a:rect b="b" l="l" r="r" t="t"/>
              <a:pathLst>
                <a:path extrusionOk="0" h="716" w="729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2136575" y="3524513"/>
              <a:ext cx="536650" cy="259575"/>
            </a:xfrm>
            <a:custGeom>
              <a:rect b="b" l="l" r="r" t="t"/>
              <a:pathLst>
                <a:path extrusionOk="0" h="10383" w="21466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2653950" y="3510863"/>
              <a:ext cx="34750" cy="31400"/>
            </a:xfrm>
            <a:custGeom>
              <a:rect b="b" l="l" r="r" t="t"/>
              <a:pathLst>
                <a:path extrusionOk="0" h="1256" w="139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2167175" y="3619388"/>
              <a:ext cx="18250" cy="17900"/>
            </a:xfrm>
            <a:custGeom>
              <a:rect b="b" l="l" r="r" t="t"/>
              <a:pathLst>
                <a:path extrusionOk="0" h="716" w="73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2224225" y="3619388"/>
              <a:ext cx="18275" cy="17900"/>
            </a:xfrm>
            <a:custGeom>
              <a:rect b="b" l="l" r="r" t="t"/>
              <a:pathLst>
                <a:path extrusionOk="0" h="716" w="731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2281650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2338725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4"/>
          <p:cNvSpPr txBox="1"/>
          <p:nvPr>
            <p:ph type="title"/>
          </p:nvPr>
        </p:nvSpPr>
        <p:spPr>
          <a:xfrm>
            <a:off x="950967" y="4263167"/>
            <a:ext cx="4810800" cy="709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73" name="Google Shape;773;p14"/>
          <p:cNvSpPr txBox="1"/>
          <p:nvPr>
            <p:ph idx="1" type="subTitle"/>
          </p:nvPr>
        </p:nvSpPr>
        <p:spPr>
          <a:xfrm>
            <a:off x="950967" y="719333"/>
            <a:ext cx="6539700" cy="340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774" name="Google Shape;774;p14"/>
          <p:cNvGrpSpPr/>
          <p:nvPr/>
        </p:nvGrpSpPr>
        <p:grpSpPr>
          <a:xfrm rot="5400000">
            <a:off x="219078" y="2723119"/>
            <a:ext cx="491387" cy="83771"/>
            <a:chOff x="935075" y="2661288"/>
            <a:chExt cx="183600" cy="31300"/>
          </a:xfrm>
        </p:grpSpPr>
        <p:sp>
          <p:nvSpPr>
            <p:cNvPr id="775" name="Google Shape;775;p14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14"/>
          <p:cNvGrpSpPr/>
          <p:nvPr/>
        </p:nvGrpSpPr>
        <p:grpSpPr>
          <a:xfrm rot="5400000">
            <a:off x="-397861" y="976472"/>
            <a:ext cx="1725274" cy="329398"/>
            <a:chOff x="4029725" y="2424788"/>
            <a:chExt cx="644625" cy="123075"/>
          </a:xfrm>
        </p:grpSpPr>
        <p:sp>
          <p:nvSpPr>
            <p:cNvPr id="779" name="Google Shape;779;p14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3" name="Google Shape;793;p14"/>
          <p:cNvGrpSpPr/>
          <p:nvPr/>
        </p:nvGrpSpPr>
        <p:grpSpPr>
          <a:xfrm>
            <a:off x="3744303" y="6216899"/>
            <a:ext cx="4179972" cy="521733"/>
            <a:chOff x="584425" y="719288"/>
            <a:chExt cx="1551125" cy="193600"/>
          </a:xfrm>
        </p:grpSpPr>
        <p:sp>
          <p:nvSpPr>
            <p:cNvPr id="794" name="Google Shape;794;p14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14"/>
          <p:cNvGrpSpPr/>
          <p:nvPr/>
        </p:nvGrpSpPr>
        <p:grpSpPr>
          <a:xfrm flipH="1" rot="10800000">
            <a:off x="353807" y="5994462"/>
            <a:ext cx="221815" cy="965280"/>
            <a:chOff x="1270600" y="4032263"/>
            <a:chExt cx="82875" cy="360650"/>
          </a:xfrm>
        </p:grpSpPr>
        <p:sp>
          <p:nvSpPr>
            <p:cNvPr id="809" name="Google Shape;809;p14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14"/>
          <p:cNvGrpSpPr/>
          <p:nvPr/>
        </p:nvGrpSpPr>
        <p:grpSpPr>
          <a:xfrm flipH="1" rot="5400000">
            <a:off x="-717322" y="3953404"/>
            <a:ext cx="2027353" cy="795845"/>
            <a:chOff x="3162050" y="485288"/>
            <a:chExt cx="912400" cy="358150"/>
          </a:xfrm>
        </p:grpSpPr>
        <p:sp>
          <p:nvSpPr>
            <p:cNvPr id="814" name="Google Shape;814;p14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4"/>
          <p:cNvGrpSpPr/>
          <p:nvPr/>
        </p:nvGrpSpPr>
        <p:grpSpPr>
          <a:xfrm>
            <a:off x="1251495" y="6313003"/>
            <a:ext cx="1163251" cy="329387"/>
            <a:chOff x="1788000" y="2921988"/>
            <a:chExt cx="595775" cy="168700"/>
          </a:xfrm>
        </p:grpSpPr>
        <p:sp>
          <p:nvSpPr>
            <p:cNvPr id="817" name="Google Shape;817;p14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14"/>
          <p:cNvGrpSpPr/>
          <p:nvPr/>
        </p:nvGrpSpPr>
        <p:grpSpPr>
          <a:xfrm flipH="1">
            <a:off x="7933249" y="-75723"/>
            <a:ext cx="2679041" cy="420332"/>
            <a:chOff x="1202525" y="4995863"/>
            <a:chExt cx="1242425" cy="194950"/>
          </a:xfrm>
        </p:grpSpPr>
        <p:sp>
          <p:nvSpPr>
            <p:cNvPr id="824" name="Google Shape;824;p14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" name="Google Shape;833;p14"/>
          <p:cNvGrpSpPr/>
          <p:nvPr/>
        </p:nvGrpSpPr>
        <p:grpSpPr>
          <a:xfrm rot="10800000">
            <a:off x="10866370" y="278618"/>
            <a:ext cx="1908973" cy="1725272"/>
            <a:chOff x="695800" y="1769188"/>
            <a:chExt cx="643250" cy="581350"/>
          </a:xfrm>
        </p:grpSpPr>
        <p:sp>
          <p:nvSpPr>
            <p:cNvPr id="834" name="Google Shape;834;p14"/>
            <p:cNvSpPr/>
            <p:nvPr/>
          </p:nvSpPr>
          <p:spPr>
            <a:xfrm>
              <a:off x="1307725" y="2319213"/>
              <a:ext cx="31325" cy="31325"/>
            </a:xfrm>
            <a:custGeom>
              <a:rect b="b" l="l" r="r" t="t"/>
              <a:pathLst>
                <a:path extrusionOk="0" h="1253" w="1253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1015525" y="2081338"/>
              <a:ext cx="22375" cy="22375"/>
            </a:xfrm>
            <a:custGeom>
              <a:rect b="b" l="l" r="r" t="t"/>
              <a:pathLst>
                <a:path extrusionOk="0" h="895" w="895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1015525" y="2011213"/>
              <a:ext cx="22375" cy="22025"/>
            </a:xfrm>
            <a:custGeom>
              <a:rect b="b" l="l" r="r" t="t"/>
              <a:pathLst>
                <a:path extrusionOk="0" h="881" w="895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1015525" y="1940738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727800" y="1795988"/>
              <a:ext cx="596450" cy="540800"/>
            </a:xfrm>
            <a:custGeom>
              <a:rect b="b" l="l" r="r" t="t"/>
              <a:pathLst>
                <a:path extrusionOk="0" h="21632" w="23858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713675" y="1787063"/>
              <a:ext cx="22025" cy="22025"/>
            </a:xfrm>
            <a:custGeom>
              <a:rect b="b" l="l" r="r" t="t"/>
              <a:pathLst>
                <a:path extrusionOk="0" h="881" w="881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695800" y="1769188"/>
              <a:ext cx="57775" cy="57775"/>
            </a:xfrm>
            <a:custGeom>
              <a:rect b="b" l="l" r="r" t="t"/>
              <a:pathLst>
                <a:path extrusionOk="0" h="2311" w="2311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14"/>
          <p:cNvGrpSpPr/>
          <p:nvPr/>
        </p:nvGrpSpPr>
        <p:grpSpPr>
          <a:xfrm rot="5400000">
            <a:off x="1485383" y="-56876"/>
            <a:ext cx="143589" cy="814429"/>
            <a:chOff x="5052300" y="-1560100"/>
            <a:chExt cx="53650" cy="304300"/>
          </a:xfrm>
        </p:grpSpPr>
        <p:sp>
          <p:nvSpPr>
            <p:cNvPr id="842" name="Google Shape;842;p14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5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853" name="Google Shape;853;p15"/>
          <p:cNvGrpSpPr/>
          <p:nvPr/>
        </p:nvGrpSpPr>
        <p:grpSpPr>
          <a:xfrm rot="10800000">
            <a:off x="276602" y="5637524"/>
            <a:ext cx="291993" cy="1270462"/>
            <a:chOff x="1270600" y="4032263"/>
            <a:chExt cx="82875" cy="360650"/>
          </a:xfrm>
        </p:grpSpPr>
        <p:sp>
          <p:nvSpPr>
            <p:cNvPr id="854" name="Google Shape;854;p15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15"/>
          <p:cNvGrpSpPr/>
          <p:nvPr/>
        </p:nvGrpSpPr>
        <p:grpSpPr>
          <a:xfrm rot="10800000">
            <a:off x="9502325" y="330299"/>
            <a:ext cx="2732671" cy="255931"/>
            <a:chOff x="1900400" y="4763813"/>
            <a:chExt cx="1021025" cy="95625"/>
          </a:xfrm>
        </p:grpSpPr>
        <p:sp>
          <p:nvSpPr>
            <p:cNvPr id="859" name="Google Shape;859;p15"/>
            <p:cNvSpPr/>
            <p:nvPr/>
          </p:nvSpPr>
          <p:spPr>
            <a:xfrm>
              <a:off x="1900400" y="4763813"/>
              <a:ext cx="999375" cy="76000"/>
            </a:xfrm>
            <a:custGeom>
              <a:rect b="b" l="l" r="r" t="t"/>
              <a:pathLst>
                <a:path extrusionOk="0" h="3040" w="39975">
                  <a:moveTo>
                    <a:pt x="0" y="1"/>
                  </a:moveTo>
                  <a:lnTo>
                    <a:pt x="0" y="248"/>
                  </a:lnTo>
                  <a:lnTo>
                    <a:pt x="29167" y="248"/>
                  </a:lnTo>
                  <a:lnTo>
                    <a:pt x="35368" y="2916"/>
                  </a:lnTo>
                  <a:lnTo>
                    <a:pt x="39975" y="3039"/>
                  </a:lnTo>
                  <a:lnTo>
                    <a:pt x="39975" y="2806"/>
                  </a:lnTo>
                  <a:lnTo>
                    <a:pt x="35437" y="2696"/>
                  </a:lnTo>
                  <a:lnTo>
                    <a:pt x="292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2875700" y="4814338"/>
              <a:ext cx="45725" cy="45100"/>
            </a:xfrm>
            <a:custGeom>
              <a:rect b="b" l="l" r="r" t="t"/>
              <a:pathLst>
                <a:path extrusionOk="0" h="1804" w="1829">
                  <a:moveTo>
                    <a:pt x="911" y="0"/>
                  </a:moveTo>
                  <a:cubicBezTo>
                    <a:pt x="427" y="0"/>
                    <a:pt x="28" y="381"/>
                    <a:pt x="14" y="881"/>
                  </a:cubicBezTo>
                  <a:cubicBezTo>
                    <a:pt x="0" y="1376"/>
                    <a:pt x="399" y="1788"/>
                    <a:pt x="894" y="1803"/>
                  </a:cubicBezTo>
                  <a:cubicBezTo>
                    <a:pt x="902" y="1803"/>
                    <a:pt x="910" y="1803"/>
                    <a:pt x="918" y="1803"/>
                  </a:cubicBezTo>
                  <a:cubicBezTo>
                    <a:pt x="1402" y="1803"/>
                    <a:pt x="1801" y="1410"/>
                    <a:pt x="1816" y="923"/>
                  </a:cubicBezTo>
                  <a:cubicBezTo>
                    <a:pt x="1829" y="428"/>
                    <a:pt x="1430" y="15"/>
                    <a:pt x="935" y="1"/>
                  </a:cubicBezTo>
                  <a:cubicBezTo>
                    <a:pt x="927" y="1"/>
                    <a:pt x="919" y="0"/>
                    <a:pt x="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15"/>
          <p:cNvGrpSpPr/>
          <p:nvPr/>
        </p:nvGrpSpPr>
        <p:grpSpPr>
          <a:xfrm rot="-5400000">
            <a:off x="11761767" y="-78122"/>
            <a:ext cx="143589" cy="814429"/>
            <a:chOff x="5052300" y="-1560100"/>
            <a:chExt cx="53650" cy="304300"/>
          </a:xfrm>
        </p:grpSpPr>
        <p:sp>
          <p:nvSpPr>
            <p:cNvPr id="862" name="Google Shape;862;p15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15"/>
          <p:cNvGrpSpPr/>
          <p:nvPr/>
        </p:nvGrpSpPr>
        <p:grpSpPr>
          <a:xfrm rot="5400000">
            <a:off x="640858" y="6313878"/>
            <a:ext cx="620189" cy="420529"/>
            <a:chOff x="1602350" y="3347138"/>
            <a:chExt cx="231725" cy="157125"/>
          </a:xfrm>
        </p:grpSpPr>
        <p:sp>
          <p:nvSpPr>
            <p:cNvPr id="872" name="Google Shape;872;p15"/>
            <p:cNvSpPr/>
            <p:nvPr/>
          </p:nvSpPr>
          <p:spPr>
            <a:xfrm>
              <a:off x="1753625" y="3424488"/>
              <a:ext cx="68075" cy="67725"/>
            </a:xfrm>
            <a:custGeom>
              <a:rect b="b" l="l" r="r" t="t"/>
              <a:pathLst>
                <a:path extrusionOk="0" h="2709" w="2723">
                  <a:moveTo>
                    <a:pt x="1375" y="233"/>
                  </a:moveTo>
                  <a:cubicBezTo>
                    <a:pt x="1678" y="248"/>
                    <a:pt x="1953" y="358"/>
                    <a:pt x="2158" y="578"/>
                  </a:cubicBezTo>
                  <a:cubicBezTo>
                    <a:pt x="2365" y="783"/>
                    <a:pt x="2475" y="1073"/>
                    <a:pt x="2475" y="1361"/>
                  </a:cubicBezTo>
                  <a:cubicBezTo>
                    <a:pt x="2475" y="1663"/>
                    <a:pt x="2351" y="1938"/>
                    <a:pt x="2131" y="2145"/>
                  </a:cubicBezTo>
                  <a:cubicBezTo>
                    <a:pt x="1925" y="2351"/>
                    <a:pt x="1636" y="2461"/>
                    <a:pt x="1348" y="2461"/>
                  </a:cubicBezTo>
                  <a:cubicBezTo>
                    <a:pt x="728" y="2461"/>
                    <a:pt x="233" y="1953"/>
                    <a:pt x="248" y="1333"/>
                  </a:cubicBezTo>
                  <a:cubicBezTo>
                    <a:pt x="261" y="728"/>
                    <a:pt x="756" y="233"/>
                    <a:pt x="1361" y="233"/>
                  </a:cubicBezTo>
                  <a:close/>
                  <a:moveTo>
                    <a:pt x="1375" y="0"/>
                  </a:moveTo>
                  <a:cubicBezTo>
                    <a:pt x="1018" y="0"/>
                    <a:pt x="673" y="123"/>
                    <a:pt x="413" y="385"/>
                  </a:cubicBezTo>
                  <a:cubicBezTo>
                    <a:pt x="151" y="633"/>
                    <a:pt x="13" y="976"/>
                    <a:pt x="0" y="1333"/>
                  </a:cubicBezTo>
                  <a:cubicBezTo>
                    <a:pt x="0" y="2076"/>
                    <a:pt x="591" y="2695"/>
                    <a:pt x="1348" y="2708"/>
                  </a:cubicBezTo>
                  <a:lnTo>
                    <a:pt x="1361" y="2708"/>
                  </a:lnTo>
                  <a:cubicBezTo>
                    <a:pt x="1718" y="2708"/>
                    <a:pt x="2048" y="2571"/>
                    <a:pt x="2310" y="2323"/>
                  </a:cubicBezTo>
                  <a:cubicBezTo>
                    <a:pt x="2558" y="2076"/>
                    <a:pt x="2709" y="1733"/>
                    <a:pt x="2709" y="1375"/>
                  </a:cubicBezTo>
                  <a:cubicBezTo>
                    <a:pt x="2723" y="1003"/>
                    <a:pt x="2585" y="673"/>
                    <a:pt x="2323" y="413"/>
                  </a:cubicBezTo>
                  <a:cubicBezTo>
                    <a:pt x="2076" y="151"/>
                    <a:pt x="1746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1781125" y="3451988"/>
              <a:ext cx="12725" cy="12725"/>
            </a:xfrm>
            <a:custGeom>
              <a:rect b="b" l="l" r="r" t="t"/>
              <a:pathLst>
                <a:path extrusionOk="0" h="509" w="509">
                  <a:moveTo>
                    <a:pt x="261" y="0"/>
                  </a:moveTo>
                  <a:cubicBezTo>
                    <a:pt x="123" y="0"/>
                    <a:pt x="13" y="110"/>
                    <a:pt x="13" y="248"/>
                  </a:cubicBezTo>
                  <a:cubicBezTo>
                    <a:pt x="0" y="385"/>
                    <a:pt x="123" y="508"/>
                    <a:pt x="261" y="508"/>
                  </a:cubicBezTo>
                  <a:cubicBezTo>
                    <a:pt x="398" y="508"/>
                    <a:pt x="508" y="398"/>
                    <a:pt x="508" y="261"/>
                  </a:cubicBezTo>
                  <a:cubicBezTo>
                    <a:pt x="508" y="110"/>
                    <a:pt x="398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1778375" y="3448863"/>
              <a:ext cx="18575" cy="18600"/>
            </a:xfrm>
            <a:custGeom>
              <a:rect b="b" l="l" r="r" t="t"/>
              <a:pathLst>
                <a:path extrusionOk="0" h="744" w="743">
                  <a:moveTo>
                    <a:pt x="371" y="248"/>
                  </a:moveTo>
                  <a:cubicBezTo>
                    <a:pt x="413" y="248"/>
                    <a:pt x="440" y="263"/>
                    <a:pt x="468" y="290"/>
                  </a:cubicBezTo>
                  <a:cubicBezTo>
                    <a:pt x="495" y="303"/>
                    <a:pt x="508" y="345"/>
                    <a:pt x="508" y="373"/>
                  </a:cubicBezTo>
                  <a:cubicBezTo>
                    <a:pt x="508" y="413"/>
                    <a:pt x="495" y="441"/>
                    <a:pt x="468" y="468"/>
                  </a:cubicBezTo>
                  <a:cubicBezTo>
                    <a:pt x="440" y="496"/>
                    <a:pt x="385" y="510"/>
                    <a:pt x="371" y="510"/>
                  </a:cubicBezTo>
                  <a:cubicBezTo>
                    <a:pt x="330" y="510"/>
                    <a:pt x="303" y="496"/>
                    <a:pt x="275" y="468"/>
                  </a:cubicBezTo>
                  <a:cubicBezTo>
                    <a:pt x="248" y="441"/>
                    <a:pt x="233" y="413"/>
                    <a:pt x="233" y="373"/>
                  </a:cubicBezTo>
                  <a:cubicBezTo>
                    <a:pt x="233" y="345"/>
                    <a:pt x="248" y="303"/>
                    <a:pt x="275" y="276"/>
                  </a:cubicBezTo>
                  <a:cubicBezTo>
                    <a:pt x="303" y="263"/>
                    <a:pt x="330" y="248"/>
                    <a:pt x="371" y="248"/>
                  </a:cubicBezTo>
                  <a:close/>
                  <a:moveTo>
                    <a:pt x="371" y="1"/>
                  </a:moveTo>
                  <a:cubicBezTo>
                    <a:pt x="275" y="1"/>
                    <a:pt x="178" y="43"/>
                    <a:pt x="110" y="111"/>
                  </a:cubicBezTo>
                  <a:cubicBezTo>
                    <a:pt x="41" y="180"/>
                    <a:pt x="0" y="276"/>
                    <a:pt x="0" y="373"/>
                  </a:cubicBezTo>
                  <a:cubicBezTo>
                    <a:pt x="0" y="468"/>
                    <a:pt x="28" y="565"/>
                    <a:pt x="110" y="633"/>
                  </a:cubicBezTo>
                  <a:cubicBezTo>
                    <a:pt x="178" y="703"/>
                    <a:pt x="261" y="743"/>
                    <a:pt x="371" y="743"/>
                  </a:cubicBezTo>
                  <a:cubicBezTo>
                    <a:pt x="468" y="743"/>
                    <a:pt x="563" y="716"/>
                    <a:pt x="633" y="648"/>
                  </a:cubicBezTo>
                  <a:cubicBezTo>
                    <a:pt x="701" y="578"/>
                    <a:pt x="743" y="483"/>
                    <a:pt x="743" y="386"/>
                  </a:cubicBezTo>
                  <a:cubicBezTo>
                    <a:pt x="743" y="276"/>
                    <a:pt x="701" y="193"/>
                    <a:pt x="633" y="111"/>
                  </a:cubicBezTo>
                  <a:cubicBezTo>
                    <a:pt x="563" y="43"/>
                    <a:pt x="481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1741250" y="3412438"/>
              <a:ext cx="92825" cy="91825"/>
            </a:xfrm>
            <a:custGeom>
              <a:rect b="b" l="l" r="r" t="t"/>
              <a:pathLst>
                <a:path extrusionOk="0" h="3673" w="3713">
                  <a:moveTo>
                    <a:pt x="1883" y="234"/>
                  </a:moveTo>
                  <a:cubicBezTo>
                    <a:pt x="2310" y="248"/>
                    <a:pt x="2708" y="413"/>
                    <a:pt x="2998" y="715"/>
                  </a:cubicBezTo>
                  <a:cubicBezTo>
                    <a:pt x="3300" y="1032"/>
                    <a:pt x="3465" y="1430"/>
                    <a:pt x="3451" y="1857"/>
                  </a:cubicBezTo>
                  <a:cubicBezTo>
                    <a:pt x="3451" y="2283"/>
                    <a:pt x="3273" y="2682"/>
                    <a:pt x="2970" y="2985"/>
                  </a:cubicBezTo>
                  <a:cubicBezTo>
                    <a:pt x="2668" y="3273"/>
                    <a:pt x="2255" y="3425"/>
                    <a:pt x="1828" y="3438"/>
                  </a:cubicBezTo>
                  <a:cubicBezTo>
                    <a:pt x="1403" y="3425"/>
                    <a:pt x="1003" y="3260"/>
                    <a:pt x="715" y="2943"/>
                  </a:cubicBezTo>
                  <a:cubicBezTo>
                    <a:pt x="413" y="2640"/>
                    <a:pt x="248" y="2242"/>
                    <a:pt x="261" y="1815"/>
                  </a:cubicBezTo>
                  <a:cubicBezTo>
                    <a:pt x="275" y="935"/>
                    <a:pt x="990" y="234"/>
                    <a:pt x="1856" y="234"/>
                  </a:cubicBezTo>
                  <a:close/>
                  <a:moveTo>
                    <a:pt x="1856" y="0"/>
                  </a:moveTo>
                  <a:cubicBezTo>
                    <a:pt x="853" y="0"/>
                    <a:pt x="28" y="798"/>
                    <a:pt x="13" y="1815"/>
                  </a:cubicBezTo>
                  <a:cubicBezTo>
                    <a:pt x="0" y="2820"/>
                    <a:pt x="811" y="3658"/>
                    <a:pt x="1828" y="3672"/>
                  </a:cubicBezTo>
                  <a:lnTo>
                    <a:pt x="1856" y="3672"/>
                  </a:lnTo>
                  <a:cubicBezTo>
                    <a:pt x="2860" y="3672"/>
                    <a:pt x="3685" y="2860"/>
                    <a:pt x="3699" y="1857"/>
                  </a:cubicBezTo>
                  <a:cubicBezTo>
                    <a:pt x="3713" y="853"/>
                    <a:pt x="2888" y="14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1624675" y="3367063"/>
              <a:ext cx="162975" cy="94200"/>
            </a:xfrm>
            <a:custGeom>
              <a:rect b="b" l="l" r="r" t="t"/>
              <a:pathLst>
                <a:path extrusionOk="0" h="3768" w="6519">
                  <a:moveTo>
                    <a:pt x="193" y="0"/>
                  </a:moveTo>
                  <a:lnTo>
                    <a:pt x="1" y="138"/>
                  </a:lnTo>
                  <a:lnTo>
                    <a:pt x="2628" y="3713"/>
                  </a:lnTo>
                  <a:lnTo>
                    <a:pt x="6519" y="3768"/>
                  </a:lnTo>
                  <a:lnTo>
                    <a:pt x="6519" y="3535"/>
                  </a:lnTo>
                  <a:lnTo>
                    <a:pt x="2751" y="3480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1602350" y="3347138"/>
              <a:ext cx="50900" cy="45100"/>
            </a:xfrm>
            <a:custGeom>
              <a:rect b="b" l="l" r="r" t="t"/>
              <a:pathLst>
                <a:path extrusionOk="0" h="1804" w="2036">
                  <a:moveTo>
                    <a:pt x="1020" y="1"/>
                  </a:moveTo>
                  <a:cubicBezTo>
                    <a:pt x="835" y="1"/>
                    <a:pt x="646" y="58"/>
                    <a:pt x="481" y="179"/>
                  </a:cubicBezTo>
                  <a:cubicBezTo>
                    <a:pt x="83" y="467"/>
                    <a:pt x="1" y="1031"/>
                    <a:pt x="289" y="1430"/>
                  </a:cubicBezTo>
                  <a:cubicBezTo>
                    <a:pt x="469" y="1675"/>
                    <a:pt x="742" y="1804"/>
                    <a:pt x="1017" y="1804"/>
                  </a:cubicBezTo>
                  <a:cubicBezTo>
                    <a:pt x="1205" y="1804"/>
                    <a:pt x="1393" y="1744"/>
                    <a:pt x="1554" y="1622"/>
                  </a:cubicBezTo>
                  <a:cubicBezTo>
                    <a:pt x="1953" y="1334"/>
                    <a:pt x="2036" y="770"/>
                    <a:pt x="1747" y="371"/>
                  </a:cubicBezTo>
                  <a:cubicBezTo>
                    <a:pt x="1573" y="131"/>
                    <a:pt x="1300" y="1"/>
                    <a:pt x="1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" name="Google Shape;878;p15"/>
          <p:cNvGrpSpPr/>
          <p:nvPr/>
        </p:nvGrpSpPr>
        <p:grpSpPr>
          <a:xfrm rot="10800000">
            <a:off x="10189548" y="6482272"/>
            <a:ext cx="491387" cy="83771"/>
            <a:chOff x="935075" y="2661288"/>
            <a:chExt cx="183600" cy="31300"/>
          </a:xfrm>
        </p:grpSpPr>
        <p:sp>
          <p:nvSpPr>
            <p:cNvPr id="879" name="Google Shape;879;p15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15"/>
          <p:cNvGrpSpPr/>
          <p:nvPr/>
        </p:nvGrpSpPr>
        <p:grpSpPr>
          <a:xfrm rot="10800000">
            <a:off x="339691" y="4078130"/>
            <a:ext cx="61691" cy="646819"/>
            <a:chOff x="266100" y="1388638"/>
            <a:chExt cx="23050" cy="241675"/>
          </a:xfrm>
        </p:grpSpPr>
        <p:sp>
          <p:nvSpPr>
            <p:cNvPr id="883" name="Google Shape;883;p15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5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15"/>
          <p:cNvGrpSpPr/>
          <p:nvPr/>
        </p:nvGrpSpPr>
        <p:grpSpPr>
          <a:xfrm flipH="1" rot="5400000">
            <a:off x="-988986" y="1371483"/>
            <a:ext cx="2233555" cy="876751"/>
            <a:chOff x="3162050" y="485288"/>
            <a:chExt cx="912400" cy="358150"/>
          </a:xfrm>
        </p:grpSpPr>
        <p:sp>
          <p:nvSpPr>
            <p:cNvPr id="888" name="Google Shape;888;p15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5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5"/>
          <p:cNvGrpSpPr/>
          <p:nvPr/>
        </p:nvGrpSpPr>
        <p:grpSpPr>
          <a:xfrm rot="10800000">
            <a:off x="144583" y="228476"/>
            <a:ext cx="1725274" cy="329398"/>
            <a:chOff x="4029725" y="2424788"/>
            <a:chExt cx="644625" cy="123075"/>
          </a:xfrm>
        </p:grpSpPr>
        <p:sp>
          <p:nvSpPr>
            <p:cNvPr id="891" name="Google Shape;891;p15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5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5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5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15"/>
          <p:cNvGrpSpPr/>
          <p:nvPr/>
        </p:nvGrpSpPr>
        <p:grpSpPr>
          <a:xfrm rot="-5400000">
            <a:off x="9033262" y="3562736"/>
            <a:ext cx="5397450" cy="673709"/>
            <a:chOff x="584425" y="719288"/>
            <a:chExt cx="1551125" cy="193600"/>
          </a:xfrm>
        </p:grpSpPr>
        <p:sp>
          <p:nvSpPr>
            <p:cNvPr id="906" name="Google Shape;906;p15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15"/>
          <p:cNvGrpSpPr/>
          <p:nvPr/>
        </p:nvGrpSpPr>
        <p:grpSpPr>
          <a:xfrm rot="10800000">
            <a:off x="5343605" y="299284"/>
            <a:ext cx="1387580" cy="187749"/>
            <a:chOff x="3541575" y="3743138"/>
            <a:chExt cx="518450" cy="70150"/>
          </a:xfrm>
        </p:grpSpPr>
        <p:sp>
          <p:nvSpPr>
            <p:cNvPr id="921" name="Google Shape;921;p15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6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928" name="Google Shape;928;p16"/>
          <p:cNvGrpSpPr/>
          <p:nvPr/>
        </p:nvGrpSpPr>
        <p:grpSpPr>
          <a:xfrm flipH="1">
            <a:off x="9382954" y="186637"/>
            <a:ext cx="2911706" cy="438040"/>
            <a:chOff x="3800775" y="3226463"/>
            <a:chExt cx="1014850" cy="152675"/>
          </a:xfrm>
        </p:grpSpPr>
        <p:sp>
          <p:nvSpPr>
            <p:cNvPr id="929" name="Google Shape;929;p16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16"/>
          <p:cNvGrpSpPr/>
          <p:nvPr/>
        </p:nvGrpSpPr>
        <p:grpSpPr>
          <a:xfrm flipH="1">
            <a:off x="266284" y="5531649"/>
            <a:ext cx="4704459" cy="1029447"/>
            <a:chOff x="1858125" y="4081513"/>
            <a:chExt cx="1482700" cy="324450"/>
          </a:xfrm>
        </p:grpSpPr>
        <p:sp>
          <p:nvSpPr>
            <p:cNvPr id="934" name="Google Shape;934;p16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" name="Google Shape;941;p16"/>
          <p:cNvGrpSpPr/>
          <p:nvPr/>
        </p:nvGrpSpPr>
        <p:grpSpPr>
          <a:xfrm flipH="1">
            <a:off x="-73102" y="313319"/>
            <a:ext cx="4760143" cy="1038490"/>
            <a:chOff x="697875" y="1324013"/>
            <a:chExt cx="1500250" cy="327300"/>
          </a:xfrm>
        </p:grpSpPr>
        <p:sp>
          <p:nvSpPr>
            <p:cNvPr id="942" name="Google Shape;942;p16"/>
            <p:cNvSpPr/>
            <p:nvPr/>
          </p:nvSpPr>
          <p:spPr>
            <a:xfrm>
              <a:off x="708550" y="1333638"/>
              <a:ext cx="1489575" cy="317675"/>
            </a:xfrm>
            <a:custGeom>
              <a:rect b="b" l="l" r="r" t="t"/>
              <a:pathLst>
                <a:path extrusionOk="0" h="12707" w="59583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697875" y="1324013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1893525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836450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779375" y="1326063"/>
              <a:ext cx="18275" cy="18250"/>
            </a:xfrm>
            <a:custGeom>
              <a:rect b="b" l="l" r="r" t="t"/>
              <a:pathLst>
                <a:path extrusionOk="0" h="730" w="731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1722675" y="1326063"/>
              <a:ext cx="17900" cy="18250"/>
            </a:xfrm>
            <a:custGeom>
              <a:rect b="b" l="l" r="r" t="t"/>
              <a:pathLst>
                <a:path extrusionOk="0" h="730" w="716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16"/>
          <p:cNvGrpSpPr/>
          <p:nvPr/>
        </p:nvGrpSpPr>
        <p:grpSpPr>
          <a:xfrm flipH="1">
            <a:off x="9580057" y="6401013"/>
            <a:ext cx="1387580" cy="187749"/>
            <a:chOff x="3541575" y="3743138"/>
            <a:chExt cx="518450" cy="70150"/>
          </a:xfrm>
        </p:grpSpPr>
        <p:sp>
          <p:nvSpPr>
            <p:cNvPr id="949" name="Google Shape;949;p16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" name="Google Shape;954;p16"/>
          <p:cNvGrpSpPr/>
          <p:nvPr/>
        </p:nvGrpSpPr>
        <p:grpSpPr>
          <a:xfrm flipH="1" rot="5400000">
            <a:off x="11312541" y="2095707"/>
            <a:ext cx="828145" cy="610955"/>
            <a:chOff x="2955100" y="2896088"/>
            <a:chExt cx="309425" cy="228275"/>
          </a:xfrm>
        </p:grpSpPr>
        <p:sp>
          <p:nvSpPr>
            <p:cNvPr id="955" name="Google Shape;955;p16"/>
            <p:cNvSpPr/>
            <p:nvPr/>
          </p:nvSpPr>
          <p:spPr>
            <a:xfrm>
              <a:off x="3030400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060300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0" y="1"/>
                  </a:moveTo>
                  <a:lnTo>
                    <a:pt x="0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089850" y="3040813"/>
              <a:ext cx="14825" cy="56050"/>
            </a:xfrm>
            <a:custGeom>
              <a:rect b="b" l="l" r="r" t="t"/>
              <a:pathLst>
                <a:path extrusionOk="0" h="2242" w="593">
                  <a:moveTo>
                    <a:pt x="1" y="1"/>
                  </a:moveTo>
                  <a:lnTo>
                    <a:pt x="1" y="2242"/>
                  </a:lnTo>
                  <a:lnTo>
                    <a:pt x="593" y="224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119775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1" y="1"/>
                  </a:moveTo>
                  <a:lnTo>
                    <a:pt x="1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149350" y="3040813"/>
              <a:ext cx="14775" cy="56050"/>
            </a:xfrm>
            <a:custGeom>
              <a:rect b="b" l="l" r="r" t="t"/>
              <a:pathLst>
                <a:path extrusionOk="0" h="2242" w="591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178900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208800" y="3040813"/>
              <a:ext cx="14825" cy="56050"/>
            </a:xfrm>
            <a:custGeom>
              <a:rect b="b" l="l" r="r" t="t"/>
              <a:pathLst>
                <a:path extrusionOk="0" h="2242" w="593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2955100" y="2896088"/>
              <a:ext cx="309425" cy="228275"/>
            </a:xfrm>
            <a:custGeom>
              <a:rect b="b" l="l" r="r" t="t"/>
              <a:pathLst>
                <a:path extrusionOk="0" h="9131" w="12377">
                  <a:moveTo>
                    <a:pt x="12253" y="124"/>
                  </a:moveTo>
                  <a:lnTo>
                    <a:pt x="12253" y="9021"/>
                  </a:lnTo>
                  <a:lnTo>
                    <a:pt x="125" y="9021"/>
                  </a:lnTo>
                  <a:lnTo>
                    <a:pt x="125" y="124"/>
                  </a:lnTo>
                  <a:close/>
                  <a:moveTo>
                    <a:pt x="0" y="0"/>
                  </a:moveTo>
                  <a:lnTo>
                    <a:pt x="0" y="9131"/>
                  </a:lnTo>
                  <a:lnTo>
                    <a:pt x="12376" y="9131"/>
                  </a:lnTo>
                  <a:lnTo>
                    <a:pt x="12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16"/>
          <p:cNvGrpSpPr/>
          <p:nvPr/>
        </p:nvGrpSpPr>
        <p:grpSpPr>
          <a:xfrm flipH="1">
            <a:off x="11654343" y="6275850"/>
            <a:ext cx="144526" cy="438060"/>
            <a:chOff x="5423225" y="-1148250"/>
            <a:chExt cx="54000" cy="163675"/>
          </a:xfrm>
        </p:grpSpPr>
        <p:sp>
          <p:nvSpPr>
            <p:cNvPr id="964" name="Google Shape;964;p16"/>
            <p:cNvSpPr/>
            <p:nvPr/>
          </p:nvSpPr>
          <p:spPr>
            <a:xfrm>
              <a:off x="5423225" y="-1130375"/>
              <a:ext cx="54000" cy="54025"/>
            </a:xfrm>
            <a:custGeom>
              <a:rect b="b" l="l" r="r" t="t"/>
              <a:pathLst>
                <a:path extrusionOk="0" h="2161" w="216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5423225" y="-1059200"/>
              <a:ext cx="54000" cy="54350"/>
            </a:xfrm>
            <a:custGeom>
              <a:rect b="b" l="l" r="r" t="t"/>
              <a:pathLst>
                <a:path extrusionOk="0" h="2174" w="216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5447300" y="-1079500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5447300" y="-1007975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5447300" y="-1148250"/>
              <a:ext cx="5875" cy="23075"/>
            </a:xfrm>
            <a:custGeom>
              <a:rect b="b" l="l" r="r" t="t"/>
              <a:pathLst>
                <a:path extrusionOk="0" h="923" w="235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" name="Google Shape;969;p16"/>
          <p:cNvGrpSpPr/>
          <p:nvPr/>
        </p:nvGrpSpPr>
        <p:grpSpPr>
          <a:xfrm flipH="1" rot="-5400000">
            <a:off x="11480900" y="5015336"/>
            <a:ext cx="491387" cy="83771"/>
            <a:chOff x="935075" y="2661288"/>
            <a:chExt cx="183600" cy="31300"/>
          </a:xfrm>
        </p:grpSpPr>
        <p:sp>
          <p:nvSpPr>
            <p:cNvPr id="970" name="Google Shape;970;p16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" name="Google Shape;973;p16"/>
          <p:cNvGrpSpPr/>
          <p:nvPr/>
        </p:nvGrpSpPr>
        <p:grpSpPr>
          <a:xfrm rot="8100000">
            <a:off x="485878" y="6065812"/>
            <a:ext cx="61691" cy="646819"/>
            <a:chOff x="266100" y="1388638"/>
            <a:chExt cx="23050" cy="241675"/>
          </a:xfrm>
        </p:grpSpPr>
        <p:sp>
          <p:nvSpPr>
            <p:cNvPr id="974" name="Google Shape;974;p16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" name="Google Shape;978;p16"/>
          <p:cNvGrpSpPr/>
          <p:nvPr/>
        </p:nvGrpSpPr>
        <p:grpSpPr>
          <a:xfrm rot="10800000">
            <a:off x="11615739" y="1021962"/>
            <a:ext cx="221815" cy="965280"/>
            <a:chOff x="1270600" y="4032263"/>
            <a:chExt cx="82875" cy="360650"/>
          </a:xfrm>
        </p:grpSpPr>
        <p:sp>
          <p:nvSpPr>
            <p:cNvPr id="979" name="Google Shape;979;p16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Google Shape;983;p16"/>
          <p:cNvGrpSpPr/>
          <p:nvPr/>
        </p:nvGrpSpPr>
        <p:grpSpPr>
          <a:xfrm flipH="1" rot="5400000">
            <a:off x="132981" y="1491469"/>
            <a:ext cx="767391" cy="364459"/>
            <a:chOff x="968775" y="3581913"/>
            <a:chExt cx="286725" cy="136175"/>
          </a:xfrm>
        </p:grpSpPr>
        <p:sp>
          <p:nvSpPr>
            <p:cNvPr id="984" name="Google Shape;984;p16"/>
            <p:cNvSpPr/>
            <p:nvPr/>
          </p:nvSpPr>
          <p:spPr>
            <a:xfrm>
              <a:off x="968775" y="3581913"/>
              <a:ext cx="286725" cy="136175"/>
            </a:xfrm>
            <a:custGeom>
              <a:rect b="b" l="l" r="r" t="t"/>
              <a:pathLst>
                <a:path extrusionOk="0" h="5447" w="11469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1186375" y="3647563"/>
              <a:ext cx="41300" cy="52300"/>
            </a:xfrm>
            <a:custGeom>
              <a:rect b="b" l="l" r="r" t="t"/>
              <a:pathLst>
                <a:path extrusionOk="0" h="2092" w="1652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1120700" y="3647563"/>
              <a:ext cx="41650" cy="52300"/>
            </a:xfrm>
            <a:custGeom>
              <a:rect b="b" l="l" r="r" t="t"/>
              <a:pathLst>
                <a:path extrusionOk="0" h="2092" w="1666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1055400" y="3647563"/>
              <a:ext cx="41275" cy="52300"/>
            </a:xfrm>
            <a:custGeom>
              <a:rect b="b" l="l" r="r" t="t"/>
              <a:pathLst>
                <a:path extrusionOk="0" h="2092" w="1651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1_1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7"/>
          <p:cNvSpPr txBox="1"/>
          <p:nvPr>
            <p:ph type="title"/>
          </p:nvPr>
        </p:nvSpPr>
        <p:spPr>
          <a:xfrm>
            <a:off x="2537400" y="593367"/>
            <a:ext cx="7117200" cy="137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990" name="Google Shape;990;p17"/>
          <p:cNvGrpSpPr/>
          <p:nvPr/>
        </p:nvGrpSpPr>
        <p:grpSpPr>
          <a:xfrm flipH="1" rot="5400000">
            <a:off x="-737056" y="3924848"/>
            <a:ext cx="2027353" cy="795845"/>
            <a:chOff x="3162050" y="485288"/>
            <a:chExt cx="912400" cy="358150"/>
          </a:xfrm>
        </p:grpSpPr>
        <p:sp>
          <p:nvSpPr>
            <p:cNvPr id="991" name="Google Shape;991;p17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7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17"/>
          <p:cNvGrpSpPr/>
          <p:nvPr/>
        </p:nvGrpSpPr>
        <p:grpSpPr>
          <a:xfrm rot="5400000">
            <a:off x="373205" y="-531225"/>
            <a:ext cx="1908973" cy="1725272"/>
            <a:chOff x="695800" y="1769188"/>
            <a:chExt cx="643250" cy="581350"/>
          </a:xfrm>
        </p:grpSpPr>
        <p:sp>
          <p:nvSpPr>
            <p:cNvPr id="994" name="Google Shape;994;p17"/>
            <p:cNvSpPr/>
            <p:nvPr/>
          </p:nvSpPr>
          <p:spPr>
            <a:xfrm>
              <a:off x="695800" y="1769188"/>
              <a:ext cx="57775" cy="57775"/>
            </a:xfrm>
            <a:custGeom>
              <a:rect b="b" l="l" r="r" t="t"/>
              <a:pathLst>
                <a:path extrusionOk="0" h="2311" w="2311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713675" y="1787063"/>
              <a:ext cx="22025" cy="22025"/>
            </a:xfrm>
            <a:custGeom>
              <a:rect b="b" l="l" r="r" t="t"/>
              <a:pathLst>
                <a:path extrusionOk="0" h="881" w="881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727800" y="1795988"/>
              <a:ext cx="596450" cy="540800"/>
            </a:xfrm>
            <a:custGeom>
              <a:rect b="b" l="l" r="r" t="t"/>
              <a:pathLst>
                <a:path extrusionOk="0" h="21632" w="23858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1307725" y="2319213"/>
              <a:ext cx="31325" cy="31325"/>
            </a:xfrm>
            <a:custGeom>
              <a:rect b="b" l="l" r="r" t="t"/>
              <a:pathLst>
                <a:path extrusionOk="0" h="1253" w="1253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1015525" y="1940738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1015525" y="2011213"/>
              <a:ext cx="22375" cy="22025"/>
            </a:xfrm>
            <a:custGeom>
              <a:rect b="b" l="l" r="r" t="t"/>
              <a:pathLst>
                <a:path extrusionOk="0" h="881" w="895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1015525" y="2081338"/>
              <a:ext cx="22375" cy="22375"/>
            </a:xfrm>
            <a:custGeom>
              <a:rect b="b" l="l" r="r" t="t"/>
              <a:pathLst>
                <a:path extrusionOk="0" h="895" w="895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17"/>
          <p:cNvGrpSpPr/>
          <p:nvPr/>
        </p:nvGrpSpPr>
        <p:grpSpPr>
          <a:xfrm>
            <a:off x="7312144" y="6399910"/>
            <a:ext cx="1725274" cy="329398"/>
            <a:chOff x="4029725" y="2424788"/>
            <a:chExt cx="644625" cy="123075"/>
          </a:xfrm>
        </p:grpSpPr>
        <p:sp>
          <p:nvSpPr>
            <p:cNvPr id="1002" name="Google Shape;1002;p17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7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" name="Google Shape;1016;p17"/>
          <p:cNvGrpSpPr/>
          <p:nvPr/>
        </p:nvGrpSpPr>
        <p:grpSpPr>
          <a:xfrm flipH="1" rot="5400000">
            <a:off x="11434974" y="6441706"/>
            <a:ext cx="491387" cy="83771"/>
            <a:chOff x="935075" y="2661288"/>
            <a:chExt cx="183600" cy="31300"/>
          </a:xfrm>
        </p:grpSpPr>
        <p:sp>
          <p:nvSpPr>
            <p:cNvPr id="1017" name="Google Shape;1017;p17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17"/>
          <p:cNvGrpSpPr/>
          <p:nvPr/>
        </p:nvGrpSpPr>
        <p:grpSpPr>
          <a:xfrm flipH="1" rot="5400000">
            <a:off x="9590704" y="3566790"/>
            <a:ext cx="4179972" cy="521733"/>
            <a:chOff x="584425" y="719288"/>
            <a:chExt cx="1551125" cy="193600"/>
          </a:xfrm>
        </p:grpSpPr>
        <p:sp>
          <p:nvSpPr>
            <p:cNvPr id="1021" name="Google Shape;1021;p17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17"/>
          <p:cNvGrpSpPr/>
          <p:nvPr/>
        </p:nvGrpSpPr>
        <p:grpSpPr>
          <a:xfrm flipH="1" rot="5400000">
            <a:off x="10712267" y="-33856"/>
            <a:ext cx="143589" cy="814429"/>
            <a:chOff x="5052300" y="-1560100"/>
            <a:chExt cx="53650" cy="304300"/>
          </a:xfrm>
        </p:grpSpPr>
        <p:sp>
          <p:nvSpPr>
            <p:cNvPr id="1036" name="Google Shape;1036;p17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17"/>
          <p:cNvGrpSpPr/>
          <p:nvPr/>
        </p:nvGrpSpPr>
        <p:grpSpPr>
          <a:xfrm flipH="1" rot="5400000">
            <a:off x="11099132" y="671177"/>
            <a:ext cx="1163251" cy="329387"/>
            <a:chOff x="1788000" y="2921988"/>
            <a:chExt cx="595775" cy="168700"/>
          </a:xfrm>
        </p:grpSpPr>
        <p:sp>
          <p:nvSpPr>
            <p:cNvPr id="1046" name="Google Shape;1046;p17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7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7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7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17"/>
          <p:cNvGrpSpPr/>
          <p:nvPr/>
        </p:nvGrpSpPr>
        <p:grpSpPr>
          <a:xfrm flipH="1" rot="10800000">
            <a:off x="706408" y="6480622"/>
            <a:ext cx="2679041" cy="420332"/>
            <a:chOff x="1202525" y="4995863"/>
            <a:chExt cx="1242425" cy="194950"/>
          </a:xfrm>
        </p:grpSpPr>
        <p:sp>
          <p:nvSpPr>
            <p:cNvPr id="1053" name="Google Shape;1053;p17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17"/>
          <p:cNvGrpSpPr/>
          <p:nvPr/>
        </p:nvGrpSpPr>
        <p:grpSpPr>
          <a:xfrm flipH="1" rot="10800000">
            <a:off x="306403" y="5731446"/>
            <a:ext cx="143589" cy="814429"/>
            <a:chOff x="5052300" y="-1560100"/>
            <a:chExt cx="53650" cy="304300"/>
          </a:xfrm>
        </p:grpSpPr>
        <p:sp>
          <p:nvSpPr>
            <p:cNvPr id="1063" name="Google Shape;1063;p17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7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2" name="Google Shape;1072;p17"/>
          <p:cNvGrpSpPr/>
          <p:nvPr/>
        </p:nvGrpSpPr>
        <p:grpSpPr>
          <a:xfrm flipH="1" rot="-5400000">
            <a:off x="9409036" y="6081933"/>
            <a:ext cx="221815" cy="965280"/>
            <a:chOff x="1270600" y="4032263"/>
            <a:chExt cx="82875" cy="360650"/>
          </a:xfrm>
        </p:grpSpPr>
        <p:sp>
          <p:nvSpPr>
            <p:cNvPr id="1073" name="Google Shape;1073;p17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1_1_1_1_2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8"/>
          <p:cNvSpPr txBox="1"/>
          <p:nvPr>
            <p:ph type="title"/>
          </p:nvPr>
        </p:nvSpPr>
        <p:spPr>
          <a:xfrm>
            <a:off x="2161467" y="593367"/>
            <a:ext cx="7868700" cy="138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1079" name="Google Shape;1079;p18"/>
          <p:cNvGrpSpPr/>
          <p:nvPr/>
        </p:nvGrpSpPr>
        <p:grpSpPr>
          <a:xfrm>
            <a:off x="-664683" y="-104"/>
            <a:ext cx="1615538" cy="1616183"/>
            <a:chOff x="2082888" y="2732413"/>
            <a:chExt cx="813750" cy="814075"/>
          </a:xfrm>
        </p:grpSpPr>
        <p:sp>
          <p:nvSpPr>
            <p:cNvPr id="1080" name="Google Shape;1080;p18"/>
            <p:cNvSpPr/>
            <p:nvPr/>
          </p:nvSpPr>
          <p:spPr>
            <a:xfrm>
              <a:off x="2082888" y="2732413"/>
              <a:ext cx="813750" cy="814075"/>
            </a:xfrm>
            <a:custGeom>
              <a:rect b="b" l="l" r="r" t="t"/>
              <a:pathLst>
                <a:path extrusionOk="0" h="32563" w="32550">
                  <a:moveTo>
                    <a:pt x="17327" y="2723"/>
                  </a:moveTo>
                  <a:lnTo>
                    <a:pt x="17561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9" y="5075"/>
                  </a:lnTo>
                  <a:lnTo>
                    <a:pt x="23239" y="6793"/>
                  </a:lnTo>
                  <a:cubicBezTo>
                    <a:pt x="24202" y="7508"/>
                    <a:pt x="25055" y="8347"/>
                    <a:pt x="25770" y="9310"/>
                  </a:cubicBezTo>
                  <a:lnTo>
                    <a:pt x="27489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3"/>
                    <a:pt x="27847" y="13779"/>
                    <a:pt x="27984" y="14989"/>
                  </a:cubicBezTo>
                  <a:lnTo>
                    <a:pt x="29840" y="15236"/>
                  </a:lnTo>
                  <a:lnTo>
                    <a:pt x="29840" y="17341"/>
                  </a:lnTo>
                  <a:lnTo>
                    <a:pt x="27984" y="17574"/>
                  </a:lnTo>
                  <a:cubicBezTo>
                    <a:pt x="27847" y="18784"/>
                    <a:pt x="27530" y="19953"/>
                    <a:pt x="27062" y="21026"/>
                  </a:cubicBezTo>
                  <a:lnTo>
                    <a:pt x="28547" y="22153"/>
                  </a:lnTo>
                  <a:lnTo>
                    <a:pt x="27489" y="23982"/>
                  </a:lnTo>
                  <a:lnTo>
                    <a:pt x="25770" y="23254"/>
                  </a:lnTo>
                  <a:cubicBezTo>
                    <a:pt x="25055" y="24216"/>
                    <a:pt x="24202" y="25069"/>
                    <a:pt x="23239" y="25769"/>
                  </a:cubicBezTo>
                  <a:lnTo>
                    <a:pt x="23969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61" y="27984"/>
                  </a:cubicBezTo>
                  <a:lnTo>
                    <a:pt x="17327" y="29854"/>
                  </a:lnTo>
                  <a:lnTo>
                    <a:pt x="15223" y="29854"/>
                  </a:lnTo>
                  <a:lnTo>
                    <a:pt x="14989" y="27984"/>
                  </a:lnTo>
                  <a:cubicBezTo>
                    <a:pt x="13766" y="27860"/>
                    <a:pt x="12610" y="27544"/>
                    <a:pt x="11538" y="27062"/>
                  </a:cubicBezTo>
                  <a:lnTo>
                    <a:pt x="10410" y="28561"/>
                  </a:lnTo>
                  <a:lnTo>
                    <a:pt x="8581" y="27502"/>
                  </a:lnTo>
                  <a:lnTo>
                    <a:pt x="9310" y="25769"/>
                  </a:lnTo>
                  <a:cubicBezTo>
                    <a:pt x="8348" y="25069"/>
                    <a:pt x="7495" y="24216"/>
                    <a:pt x="6780" y="23254"/>
                  </a:cubicBezTo>
                  <a:lnTo>
                    <a:pt x="5061" y="23982"/>
                  </a:lnTo>
                  <a:lnTo>
                    <a:pt x="4002" y="22153"/>
                  </a:lnTo>
                  <a:lnTo>
                    <a:pt x="5487" y="21026"/>
                  </a:lnTo>
                  <a:cubicBezTo>
                    <a:pt x="5020" y="19953"/>
                    <a:pt x="4703" y="18784"/>
                    <a:pt x="4566" y="17574"/>
                  </a:cubicBezTo>
                  <a:lnTo>
                    <a:pt x="2710" y="17341"/>
                  </a:lnTo>
                  <a:lnTo>
                    <a:pt x="2710" y="15236"/>
                  </a:lnTo>
                  <a:lnTo>
                    <a:pt x="4566" y="14989"/>
                  </a:lnTo>
                  <a:cubicBezTo>
                    <a:pt x="4703" y="13779"/>
                    <a:pt x="5020" y="12623"/>
                    <a:pt x="5487" y="11551"/>
                  </a:cubicBezTo>
                  <a:lnTo>
                    <a:pt x="4002" y="10423"/>
                  </a:lnTo>
                  <a:lnTo>
                    <a:pt x="5061" y="8595"/>
                  </a:lnTo>
                  <a:lnTo>
                    <a:pt x="6780" y="9310"/>
                  </a:lnTo>
                  <a:cubicBezTo>
                    <a:pt x="7495" y="8347"/>
                    <a:pt x="8348" y="7508"/>
                    <a:pt x="9310" y="6793"/>
                  </a:cubicBezTo>
                  <a:lnTo>
                    <a:pt x="8581" y="5075"/>
                  </a:lnTo>
                  <a:lnTo>
                    <a:pt x="10410" y="4015"/>
                  </a:lnTo>
                  <a:lnTo>
                    <a:pt x="11538" y="5500"/>
                  </a:lnTo>
                  <a:cubicBezTo>
                    <a:pt x="12610" y="5033"/>
                    <a:pt x="13766" y="4717"/>
                    <a:pt x="14989" y="4580"/>
                  </a:cubicBezTo>
                  <a:lnTo>
                    <a:pt x="15223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5261" y="32562"/>
                    <a:pt x="32549" y="25274"/>
                    <a:pt x="32549" y="16281"/>
                  </a:cubicBezTo>
                  <a:cubicBezTo>
                    <a:pt x="32549" y="7288"/>
                    <a:pt x="25261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8"/>
            <p:cNvSpPr/>
            <p:nvPr/>
          </p:nvSpPr>
          <p:spPr>
            <a:xfrm>
              <a:off x="2249263" y="2900838"/>
              <a:ext cx="481675" cy="481675"/>
            </a:xfrm>
            <a:custGeom>
              <a:rect b="b" l="l" r="r" t="t"/>
              <a:pathLst>
                <a:path extrusionOk="0" h="19267" w="19267">
                  <a:moveTo>
                    <a:pt x="8884" y="1"/>
                  </a:moveTo>
                  <a:lnTo>
                    <a:pt x="8636" y="1913"/>
                  </a:lnTo>
                  <a:cubicBezTo>
                    <a:pt x="7936" y="1995"/>
                    <a:pt x="7261" y="2174"/>
                    <a:pt x="6629" y="2449"/>
                  </a:cubicBezTo>
                  <a:lnTo>
                    <a:pt x="5460" y="909"/>
                  </a:lnTo>
                  <a:lnTo>
                    <a:pt x="4168" y="1665"/>
                  </a:lnTo>
                  <a:lnTo>
                    <a:pt x="4910" y="3439"/>
                  </a:lnTo>
                  <a:cubicBezTo>
                    <a:pt x="4360" y="3866"/>
                    <a:pt x="3865" y="4361"/>
                    <a:pt x="3438" y="4911"/>
                  </a:cubicBezTo>
                  <a:lnTo>
                    <a:pt x="1665" y="4168"/>
                  </a:lnTo>
                  <a:lnTo>
                    <a:pt x="908" y="5461"/>
                  </a:lnTo>
                  <a:lnTo>
                    <a:pt x="2448" y="6629"/>
                  </a:lnTo>
                  <a:cubicBezTo>
                    <a:pt x="2173" y="7262"/>
                    <a:pt x="1995" y="7936"/>
                    <a:pt x="1913" y="8637"/>
                  </a:cubicBezTo>
                  <a:lnTo>
                    <a:pt x="1" y="8884"/>
                  </a:lnTo>
                  <a:lnTo>
                    <a:pt x="1" y="10384"/>
                  </a:lnTo>
                  <a:lnTo>
                    <a:pt x="1913" y="10617"/>
                  </a:lnTo>
                  <a:cubicBezTo>
                    <a:pt x="1995" y="11332"/>
                    <a:pt x="2173" y="12006"/>
                    <a:pt x="2448" y="12639"/>
                  </a:cubicBezTo>
                  <a:lnTo>
                    <a:pt x="908" y="13794"/>
                  </a:lnTo>
                  <a:lnTo>
                    <a:pt x="1665" y="15100"/>
                  </a:lnTo>
                  <a:lnTo>
                    <a:pt x="3438" y="14344"/>
                  </a:lnTo>
                  <a:cubicBezTo>
                    <a:pt x="3865" y="14907"/>
                    <a:pt x="4360" y="15402"/>
                    <a:pt x="4910" y="15829"/>
                  </a:cubicBezTo>
                  <a:lnTo>
                    <a:pt x="4168" y="17602"/>
                  </a:lnTo>
                  <a:lnTo>
                    <a:pt x="5460" y="18345"/>
                  </a:lnTo>
                  <a:lnTo>
                    <a:pt x="6629" y="16819"/>
                  </a:lnTo>
                  <a:cubicBezTo>
                    <a:pt x="7261" y="17080"/>
                    <a:pt x="7936" y="17259"/>
                    <a:pt x="8636" y="17355"/>
                  </a:cubicBezTo>
                  <a:lnTo>
                    <a:pt x="8884" y="19267"/>
                  </a:lnTo>
                  <a:lnTo>
                    <a:pt x="10383" y="19267"/>
                  </a:lnTo>
                  <a:lnTo>
                    <a:pt x="10617" y="17355"/>
                  </a:lnTo>
                  <a:cubicBezTo>
                    <a:pt x="11332" y="17259"/>
                    <a:pt x="12006" y="17080"/>
                    <a:pt x="12638" y="16819"/>
                  </a:cubicBezTo>
                  <a:lnTo>
                    <a:pt x="13794" y="18345"/>
                  </a:lnTo>
                  <a:lnTo>
                    <a:pt x="15099" y="17602"/>
                  </a:lnTo>
                  <a:lnTo>
                    <a:pt x="14344" y="15829"/>
                  </a:lnTo>
                  <a:cubicBezTo>
                    <a:pt x="14907" y="15402"/>
                    <a:pt x="15402" y="14907"/>
                    <a:pt x="15829" y="14344"/>
                  </a:cubicBezTo>
                  <a:lnTo>
                    <a:pt x="17602" y="15100"/>
                  </a:lnTo>
                  <a:lnTo>
                    <a:pt x="18345" y="13794"/>
                  </a:lnTo>
                  <a:lnTo>
                    <a:pt x="16819" y="12639"/>
                  </a:lnTo>
                  <a:cubicBezTo>
                    <a:pt x="17079" y="12006"/>
                    <a:pt x="17259" y="11332"/>
                    <a:pt x="17354" y="10617"/>
                  </a:cubicBezTo>
                  <a:lnTo>
                    <a:pt x="19266" y="10384"/>
                  </a:lnTo>
                  <a:lnTo>
                    <a:pt x="19266" y="8884"/>
                  </a:lnTo>
                  <a:lnTo>
                    <a:pt x="17354" y="8637"/>
                  </a:lnTo>
                  <a:cubicBezTo>
                    <a:pt x="17259" y="7936"/>
                    <a:pt x="17079" y="7262"/>
                    <a:pt x="16819" y="6629"/>
                  </a:cubicBezTo>
                  <a:lnTo>
                    <a:pt x="18345" y="5461"/>
                  </a:lnTo>
                  <a:lnTo>
                    <a:pt x="17602" y="4168"/>
                  </a:lnTo>
                  <a:lnTo>
                    <a:pt x="15829" y="4911"/>
                  </a:lnTo>
                  <a:cubicBezTo>
                    <a:pt x="15402" y="4361"/>
                    <a:pt x="14907" y="3866"/>
                    <a:pt x="14344" y="3439"/>
                  </a:cubicBezTo>
                  <a:lnTo>
                    <a:pt x="15099" y="1665"/>
                  </a:lnTo>
                  <a:lnTo>
                    <a:pt x="13794" y="909"/>
                  </a:lnTo>
                  <a:lnTo>
                    <a:pt x="12638" y="2449"/>
                  </a:lnTo>
                  <a:cubicBezTo>
                    <a:pt x="12006" y="2174"/>
                    <a:pt x="11332" y="1995"/>
                    <a:pt x="10617" y="1913"/>
                  </a:cubicBezTo>
                  <a:lnTo>
                    <a:pt x="10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8"/>
            <p:cNvSpPr/>
            <p:nvPr/>
          </p:nvSpPr>
          <p:spPr>
            <a:xfrm>
              <a:off x="2351038" y="2993663"/>
              <a:ext cx="277100" cy="277125"/>
            </a:xfrm>
            <a:custGeom>
              <a:rect b="b" l="l" r="r" t="t"/>
              <a:pathLst>
                <a:path extrusionOk="0" h="11085" w="11084">
                  <a:moveTo>
                    <a:pt x="5542" y="1"/>
                  </a:moveTo>
                  <a:cubicBezTo>
                    <a:pt x="2475" y="1"/>
                    <a:pt x="0" y="2490"/>
                    <a:pt x="0" y="5543"/>
                  </a:cubicBezTo>
                  <a:cubicBezTo>
                    <a:pt x="0" y="8609"/>
                    <a:pt x="2475" y="11084"/>
                    <a:pt x="5542" y="11084"/>
                  </a:cubicBezTo>
                  <a:cubicBezTo>
                    <a:pt x="8595" y="11084"/>
                    <a:pt x="11083" y="8609"/>
                    <a:pt x="11083" y="5543"/>
                  </a:cubicBezTo>
                  <a:cubicBezTo>
                    <a:pt x="11083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8"/>
            <p:cNvSpPr/>
            <p:nvPr/>
          </p:nvSpPr>
          <p:spPr>
            <a:xfrm>
              <a:off x="2364438" y="300708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2" y="1"/>
                    <a:pt x="1" y="2241"/>
                    <a:pt x="1" y="5006"/>
                  </a:cubicBezTo>
                  <a:cubicBezTo>
                    <a:pt x="1" y="7769"/>
                    <a:pt x="2242" y="10011"/>
                    <a:pt x="5006" y="10011"/>
                  </a:cubicBezTo>
                  <a:cubicBezTo>
                    <a:pt x="7770" y="10011"/>
                    <a:pt x="10012" y="7769"/>
                    <a:pt x="10012" y="5006"/>
                  </a:cubicBezTo>
                  <a:cubicBezTo>
                    <a:pt x="10012" y="2241"/>
                    <a:pt x="7770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18"/>
          <p:cNvGrpSpPr/>
          <p:nvPr/>
        </p:nvGrpSpPr>
        <p:grpSpPr>
          <a:xfrm>
            <a:off x="11240951" y="897646"/>
            <a:ext cx="1615538" cy="1616183"/>
            <a:chOff x="2082888" y="2732413"/>
            <a:chExt cx="813750" cy="814075"/>
          </a:xfrm>
        </p:grpSpPr>
        <p:sp>
          <p:nvSpPr>
            <p:cNvPr id="1085" name="Google Shape;1085;p18"/>
            <p:cNvSpPr/>
            <p:nvPr/>
          </p:nvSpPr>
          <p:spPr>
            <a:xfrm>
              <a:off x="2082888" y="2732413"/>
              <a:ext cx="813750" cy="814075"/>
            </a:xfrm>
            <a:custGeom>
              <a:rect b="b" l="l" r="r" t="t"/>
              <a:pathLst>
                <a:path extrusionOk="0" h="32563" w="32550">
                  <a:moveTo>
                    <a:pt x="17327" y="2723"/>
                  </a:moveTo>
                  <a:lnTo>
                    <a:pt x="17561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9" y="5075"/>
                  </a:lnTo>
                  <a:lnTo>
                    <a:pt x="23239" y="6793"/>
                  </a:lnTo>
                  <a:cubicBezTo>
                    <a:pt x="24202" y="7508"/>
                    <a:pt x="25055" y="8347"/>
                    <a:pt x="25770" y="9310"/>
                  </a:cubicBezTo>
                  <a:lnTo>
                    <a:pt x="27489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3"/>
                    <a:pt x="27847" y="13779"/>
                    <a:pt x="27984" y="14989"/>
                  </a:cubicBezTo>
                  <a:lnTo>
                    <a:pt x="29840" y="15236"/>
                  </a:lnTo>
                  <a:lnTo>
                    <a:pt x="29840" y="17341"/>
                  </a:lnTo>
                  <a:lnTo>
                    <a:pt x="27984" y="17574"/>
                  </a:lnTo>
                  <a:cubicBezTo>
                    <a:pt x="27847" y="18784"/>
                    <a:pt x="27530" y="19953"/>
                    <a:pt x="27062" y="21026"/>
                  </a:cubicBezTo>
                  <a:lnTo>
                    <a:pt x="28547" y="22153"/>
                  </a:lnTo>
                  <a:lnTo>
                    <a:pt x="27489" y="23982"/>
                  </a:lnTo>
                  <a:lnTo>
                    <a:pt x="25770" y="23254"/>
                  </a:lnTo>
                  <a:cubicBezTo>
                    <a:pt x="25055" y="24216"/>
                    <a:pt x="24202" y="25069"/>
                    <a:pt x="23239" y="25769"/>
                  </a:cubicBezTo>
                  <a:lnTo>
                    <a:pt x="23969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61" y="27984"/>
                  </a:cubicBezTo>
                  <a:lnTo>
                    <a:pt x="17327" y="29854"/>
                  </a:lnTo>
                  <a:lnTo>
                    <a:pt x="15223" y="29854"/>
                  </a:lnTo>
                  <a:lnTo>
                    <a:pt x="14989" y="27984"/>
                  </a:lnTo>
                  <a:cubicBezTo>
                    <a:pt x="13766" y="27860"/>
                    <a:pt x="12610" y="27544"/>
                    <a:pt x="11538" y="27062"/>
                  </a:cubicBezTo>
                  <a:lnTo>
                    <a:pt x="10410" y="28561"/>
                  </a:lnTo>
                  <a:lnTo>
                    <a:pt x="8581" y="27502"/>
                  </a:lnTo>
                  <a:lnTo>
                    <a:pt x="9310" y="25769"/>
                  </a:lnTo>
                  <a:cubicBezTo>
                    <a:pt x="8348" y="25069"/>
                    <a:pt x="7495" y="24216"/>
                    <a:pt x="6780" y="23254"/>
                  </a:cubicBezTo>
                  <a:lnTo>
                    <a:pt x="5061" y="23982"/>
                  </a:lnTo>
                  <a:lnTo>
                    <a:pt x="4002" y="22153"/>
                  </a:lnTo>
                  <a:lnTo>
                    <a:pt x="5487" y="21026"/>
                  </a:lnTo>
                  <a:cubicBezTo>
                    <a:pt x="5020" y="19953"/>
                    <a:pt x="4703" y="18784"/>
                    <a:pt x="4566" y="17574"/>
                  </a:cubicBezTo>
                  <a:lnTo>
                    <a:pt x="2710" y="17341"/>
                  </a:lnTo>
                  <a:lnTo>
                    <a:pt x="2710" y="15236"/>
                  </a:lnTo>
                  <a:lnTo>
                    <a:pt x="4566" y="14989"/>
                  </a:lnTo>
                  <a:cubicBezTo>
                    <a:pt x="4703" y="13779"/>
                    <a:pt x="5020" y="12623"/>
                    <a:pt x="5487" y="11551"/>
                  </a:cubicBezTo>
                  <a:lnTo>
                    <a:pt x="4002" y="10423"/>
                  </a:lnTo>
                  <a:lnTo>
                    <a:pt x="5061" y="8595"/>
                  </a:lnTo>
                  <a:lnTo>
                    <a:pt x="6780" y="9310"/>
                  </a:lnTo>
                  <a:cubicBezTo>
                    <a:pt x="7495" y="8347"/>
                    <a:pt x="8348" y="7508"/>
                    <a:pt x="9310" y="6793"/>
                  </a:cubicBezTo>
                  <a:lnTo>
                    <a:pt x="8581" y="5075"/>
                  </a:lnTo>
                  <a:lnTo>
                    <a:pt x="10410" y="4015"/>
                  </a:lnTo>
                  <a:lnTo>
                    <a:pt x="11538" y="5500"/>
                  </a:lnTo>
                  <a:cubicBezTo>
                    <a:pt x="12610" y="5033"/>
                    <a:pt x="13766" y="4717"/>
                    <a:pt x="14989" y="4580"/>
                  </a:cubicBezTo>
                  <a:lnTo>
                    <a:pt x="15223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5261" y="32562"/>
                    <a:pt x="32549" y="25274"/>
                    <a:pt x="32549" y="16281"/>
                  </a:cubicBezTo>
                  <a:cubicBezTo>
                    <a:pt x="32549" y="7288"/>
                    <a:pt x="25261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8"/>
            <p:cNvSpPr/>
            <p:nvPr/>
          </p:nvSpPr>
          <p:spPr>
            <a:xfrm>
              <a:off x="2249263" y="2900838"/>
              <a:ext cx="481675" cy="481675"/>
            </a:xfrm>
            <a:custGeom>
              <a:rect b="b" l="l" r="r" t="t"/>
              <a:pathLst>
                <a:path extrusionOk="0" h="19267" w="19267">
                  <a:moveTo>
                    <a:pt x="8884" y="1"/>
                  </a:moveTo>
                  <a:lnTo>
                    <a:pt x="8636" y="1913"/>
                  </a:lnTo>
                  <a:cubicBezTo>
                    <a:pt x="7936" y="1995"/>
                    <a:pt x="7261" y="2174"/>
                    <a:pt x="6629" y="2449"/>
                  </a:cubicBezTo>
                  <a:lnTo>
                    <a:pt x="5460" y="909"/>
                  </a:lnTo>
                  <a:lnTo>
                    <a:pt x="4168" y="1665"/>
                  </a:lnTo>
                  <a:lnTo>
                    <a:pt x="4910" y="3439"/>
                  </a:lnTo>
                  <a:cubicBezTo>
                    <a:pt x="4360" y="3866"/>
                    <a:pt x="3865" y="4361"/>
                    <a:pt x="3438" y="4911"/>
                  </a:cubicBezTo>
                  <a:lnTo>
                    <a:pt x="1665" y="4168"/>
                  </a:lnTo>
                  <a:lnTo>
                    <a:pt x="908" y="5461"/>
                  </a:lnTo>
                  <a:lnTo>
                    <a:pt x="2448" y="6629"/>
                  </a:lnTo>
                  <a:cubicBezTo>
                    <a:pt x="2173" y="7262"/>
                    <a:pt x="1995" y="7936"/>
                    <a:pt x="1913" y="8637"/>
                  </a:cubicBezTo>
                  <a:lnTo>
                    <a:pt x="1" y="8884"/>
                  </a:lnTo>
                  <a:lnTo>
                    <a:pt x="1" y="10384"/>
                  </a:lnTo>
                  <a:lnTo>
                    <a:pt x="1913" y="10617"/>
                  </a:lnTo>
                  <a:cubicBezTo>
                    <a:pt x="1995" y="11332"/>
                    <a:pt x="2173" y="12006"/>
                    <a:pt x="2448" y="12639"/>
                  </a:cubicBezTo>
                  <a:lnTo>
                    <a:pt x="908" y="13794"/>
                  </a:lnTo>
                  <a:lnTo>
                    <a:pt x="1665" y="15100"/>
                  </a:lnTo>
                  <a:lnTo>
                    <a:pt x="3438" y="14344"/>
                  </a:lnTo>
                  <a:cubicBezTo>
                    <a:pt x="3865" y="14907"/>
                    <a:pt x="4360" y="15402"/>
                    <a:pt x="4910" y="15829"/>
                  </a:cubicBezTo>
                  <a:lnTo>
                    <a:pt x="4168" y="17602"/>
                  </a:lnTo>
                  <a:lnTo>
                    <a:pt x="5460" y="18345"/>
                  </a:lnTo>
                  <a:lnTo>
                    <a:pt x="6629" y="16819"/>
                  </a:lnTo>
                  <a:cubicBezTo>
                    <a:pt x="7261" y="17080"/>
                    <a:pt x="7936" y="17259"/>
                    <a:pt x="8636" y="17355"/>
                  </a:cubicBezTo>
                  <a:lnTo>
                    <a:pt x="8884" y="19267"/>
                  </a:lnTo>
                  <a:lnTo>
                    <a:pt x="10383" y="19267"/>
                  </a:lnTo>
                  <a:lnTo>
                    <a:pt x="10617" y="17355"/>
                  </a:lnTo>
                  <a:cubicBezTo>
                    <a:pt x="11332" y="17259"/>
                    <a:pt x="12006" y="17080"/>
                    <a:pt x="12638" y="16819"/>
                  </a:cubicBezTo>
                  <a:lnTo>
                    <a:pt x="13794" y="18345"/>
                  </a:lnTo>
                  <a:lnTo>
                    <a:pt x="15099" y="17602"/>
                  </a:lnTo>
                  <a:lnTo>
                    <a:pt x="14344" y="15829"/>
                  </a:lnTo>
                  <a:cubicBezTo>
                    <a:pt x="14907" y="15402"/>
                    <a:pt x="15402" y="14907"/>
                    <a:pt x="15829" y="14344"/>
                  </a:cubicBezTo>
                  <a:lnTo>
                    <a:pt x="17602" y="15100"/>
                  </a:lnTo>
                  <a:lnTo>
                    <a:pt x="18345" y="13794"/>
                  </a:lnTo>
                  <a:lnTo>
                    <a:pt x="16819" y="12639"/>
                  </a:lnTo>
                  <a:cubicBezTo>
                    <a:pt x="17079" y="12006"/>
                    <a:pt x="17259" y="11332"/>
                    <a:pt x="17354" y="10617"/>
                  </a:cubicBezTo>
                  <a:lnTo>
                    <a:pt x="19266" y="10384"/>
                  </a:lnTo>
                  <a:lnTo>
                    <a:pt x="19266" y="8884"/>
                  </a:lnTo>
                  <a:lnTo>
                    <a:pt x="17354" y="8637"/>
                  </a:lnTo>
                  <a:cubicBezTo>
                    <a:pt x="17259" y="7936"/>
                    <a:pt x="17079" y="7262"/>
                    <a:pt x="16819" y="6629"/>
                  </a:cubicBezTo>
                  <a:lnTo>
                    <a:pt x="18345" y="5461"/>
                  </a:lnTo>
                  <a:lnTo>
                    <a:pt x="17602" y="4168"/>
                  </a:lnTo>
                  <a:lnTo>
                    <a:pt x="15829" y="4911"/>
                  </a:lnTo>
                  <a:cubicBezTo>
                    <a:pt x="15402" y="4361"/>
                    <a:pt x="14907" y="3866"/>
                    <a:pt x="14344" y="3439"/>
                  </a:cubicBezTo>
                  <a:lnTo>
                    <a:pt x="15099" y="1665"/>
                  </a:lnTo>
                  <a:lnTo>
                    <a:pt x="13794" y="909"/>
                  </a:lnTo>
                  <a:lnTo>
                    <a:pt x="12638" y="2449"/>
                  </a:lnTo>
                  <a:cubicBezTo>
                    <a:pt x="12006" y="2174"/>
                    <a:pt x="11332" y="1995"/>
                    <a:pt x="10617" y="1913"/>
                  </a:cubicBezTo>
                  <a:lnTo>
                    <a:pt x="10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8"/>
            <p:cNvSpPr/>
            <p:nvPr/>
          </p:nvSpPr>
          <p:spPr>
            <a:xfrm>
              <a:off x="2351038" y="2993663"/>
              <a:ext cx="277100" cy="277125"/>
            </a:xfrm>
            <a:custGeom>
              <a:rect b="b" l="l" r="r" t="t"/>
              <a:pathLst>
                <a:path extrusionOk="0" h="11085" w="11084">
                  <a:moveTo>
                    <a:pt x="5542" y="1"/>
                  </a:moveTo>
                  <a:cubicBezTo>
                    <a:pt x="2475" y="1"/>
                    <a:pt x="0" y="2490"/>
                    <a:pt x="0" y="5543"/>
                  </a:cubicBezTo>
                  <a:cubicBezTo>
                    <a:pt x="0" y="8609"/>
                    <a:pt x="2475" y="11084"/>
                    <a:pt x="5542" y="11084"/>
                  </a:cubicBezTo>
                  <a:cubicBezTo>
                    <a:pt x="8595" y="11084"/>
                    <a:pt x="11083" y="8609"/>
                    <a:pt x="11083" y="5543"/>
                  </a:cubicBezTo>
                  <a:cubicBezTo>
                    <a:pt x="11083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8"/>
            <p:cNvSpPr/>
            <p:nvPr/>
          </p:nvSpPr>
          <p:spPr>
            <a:xfrm>
              <a:off x="2364438" y="300708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2" y="1"/>
                    <a:pt x="1" y="2241"/>
                    <a:pt x="1" y="5006"/>
                  </a:cubicBezTo>
                  <a:cubicBezTo>
                    <a:pt x="1" y="7769"/>
                    <a:pt x="2242" y="10011"/>
                    <a:pt x="5006" y="10011"/>
                  </a:cubicBezTo>
                  <a:cubicBezTo>
                    <a:pt x="7770" y="10011"/>
                    <a:pt x="10012" y="7769"/>
                    <a:pt x="10012" y="5006"/>
                  </a:cubicBezTo>
                  <a:cubicBezTo>
                    <a:pt x="10012" y="2241"/>
                    <a:pt x="7770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18"/>
          <p:cNvGrpSpPr/>
          <p:nvPr/>
        </p:nvGrpSpPr>
        <p:grpSpPr>
          <a:xfrm rot="5400000">
            <a:off x="-36392" y="4953613"/>
            <a:ext cx="1387580" cy="187749"/>
            <a:chOff x="3541575" y="3743138"/>
            <a:chExt cx="518450" cy="70150"/>
          </a:xfrm>
        </p:grpSpPr>
        <p:sp>
          <p:nvSpPr>
            <p:cNvPr id="1090" name="Google Shape;1090;p18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18"/>
          <p:cNvGrpSpPr/>
          <p:nvPr/>
        </p:nvGrpSpPr>
        <p:grpSpPr>
          <a:xfrm flipH="1" rot="10800000">
            <a:off x="158784" y="5741145"/>
            <a:ext cx="1910984" cy="998008"/>
            <a:chOff x="2114900" y="3510863"/>
            <a:chExt cx="573800" cy="299675"/>
          </a:xfrm>
        </p:grpSpPr>
        <p:sp>
          <p:nvSpPr>
            <p:cNvPr id="1096" name="Google Shape;1096;p18"/>
            <p:cNvSpPr/>
            <p:nvPr/>
          </p:nvSpPr>
          <p:spPr>
            <a:xfrm>
              <a:off x="2114900" y="3762763"/>
              <a:ext cx="47825" cy="47775"/>
            </a:xfrm>
            <a:custGeom>
              <a:rect b="b" l="l" r="r" t="t"/>
              <a:pathLst>
                <a:path extrusionOk="0" h="1911" w="1913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2129700" y="3777888"/>
              <a:ext cx="18225" cy="17900"/>
            </a:xfrm>
            <a:custGeom>
              <a:rect b="b" l="l" r="r" t="t"/>
              <a:pathLst>
                <a:path extrusionOk="0" h="716" w="729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2136575" y="3524513"/>
              <a:ext cx="536650" cy="259575"/>
            </a:xfrm>
            <a:custGeom>
              <a:rect b="b" l="l" r="r" t="t"/>
              <a:pathLst>
                <a:path extrusionOk="0" h="10383" w="21466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2653950" y="3510863"/>
              <a:ext cx="34750" cy="31400"/>
            </a:xfrm>
            <a:custGeom>
              <a:rect b="b" l="l" r="r" t="t"/>
              <a:pathLst>
                <a:path extrusionOk="0" h="1256" w="139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2167175" y="3619388"/>
              <a:ext cx="18250" cy="17900"/>
            </a:xfrm>
            <a:custGeom>
              <a:rect b="b" l="l" r="r" t="t"/>
              <a:pathLst>
                <a:path extrusionOk="0" h="716" w="73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2224225" y="3619388"/>
              <a:ext cx="18275" cy="17900"/>
            </a:xfrm>
            <a:custGeom>
              <a:rect b="b" l="l" r="r" t="t"/>
              <a:pathLst>
                <a:path extrusionOk="0" h="716" w="731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2281650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2338725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 rot="-5400000">
            <a:off x="230891" y="1939528"/>
            <a:ext cx="620189" cy="420529"/>
            <a:chOff x="1602350" y="3347138"/>
            <a:chExt cx="231725" cy="157125"/>
          </a:xfrm>
        </p:grpSpPr>
        <p:sp>
          <p:nvSpPr>
            <p:cNvPr id="1105" name="Google Shape;1105;p18"/>
            <p:cNvSpPr/>
            <p:nvPr/>
          </p:nvSpPr>
          <p:spPr>
            <a:xfrm>
              <a:off x="1753625" y="3424488"/>
              <a:ext cx="68075" cy="67725"/>
            </a:xfrm>
            <a:custGeom>
              <a:rect b="b" l="l" r="r" t="t"/>
              <a:pathLst>
                <a:path extrusionOk="0" h="2709" w="2723">
                  <a:moveTo>
                    <a:pt x="1375" y="233"/>
                  </a:moveTo>
                  <a:cubicBezTo>
                    <a:pt x="1678" y="248"/>
                    <a:pt x="1953" y="358"/>
                    <a:pt x="2158" y="578"/>
                  </a:cubicBezTo>
                  <a:cubicBezTo>
                    <a:pt x="2365" y="783"/>
                    <a:pt x="2475" y="1073"/>
                    <a:pt x="2475" y="1361"/>
                  </a:cubicBezTo>
                  <a:cubicBezTo>
                    <a:pt x="2475" y="1663"/>
                    <a:pt x="2351" y="1938"/>
                    <a:pt x="2131" y="2145"/>
                  </a:cubicBezTo>
                  <a:cubicBezTo>
                    <a:pt x="1925" y="2351"/>
                    <a:pt x="1636" y="2461"/>
                    <a:pt x="1348" y="2461"/>
                  </a:cubicBezTo>
                  <a:cubicBezTo>
                    <a:pt x="728" y="2461"/>
                    <a:pt x="233" y="1953"/>
                    <a:pt x="248" y="1333"/>
                  </a:cubicBezTo>
                  <a:cubicBezTo>
                    <a:pt x="261" y="728"/>
                    <a:pt x="756" y="233"/>
                    <a:pt x="1361" y="233"/>
                  </a:cubicBezTo>
                  <a:close/>
                  <a:moveTo>
                    <a:pt x="1375" y="0"/>
                  </a:moveTo>
                  <a:cubicBezTo>
                    <a:pt x="1018" y="0"/>
                    <a:pt x="673" y="123"/>
                    <a:pt x="413" y="385"/>
                  </a:cubicBezTo>
                  <a:cubicBezTo>
                    <a:pt x="151" y="633"/>
                    <a:pt x="13" y="976"/>
                    <a:pt x="0" y="1333"/>
                  </a:cubicBezTo>
                  <a:cubicBezTo>
                    <a:pt x="0" y="2076"/>
                    <a:pt x="591" y="2695"/>
                    <a:pt x="1348" y="2708"/>
                  </a:cubicBezTo>
                  <a:lnTo>
                    <a:pt x="1361" y="2708"/>
                  </a:lnTo>
                  <a:cubicBezTo>
                    <a:pt x="1718" y="2708"/>
                    <a:pt x="2048" y="2571"/>
                    <a:pt x="2310" y="2323"/>
                  </a:cubicBezTo>
                  <a:cubicBezTo>
                    <a:pt x="2558" y="2076"/>
                    <a:pt x="2709" y="1733"/>
                    <a:pt x="2709" y="1375"/>
                  </a:cubicBezTo>
                  <a:cubicBezTo>
                    <a:pt x="2723" y="1003"/>
                    <a:pt x="2585" y="673"/>
                    <a:pt x="2323" y="413"/>
                  </a:cubicBezTo>
                  <a:cubicBezTo>
                    <a:pt x="2076" y="151"/>
                    <a:pt x="1746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1781125" y="3451988"/>
              <a:ext cx="12725" cy="12725"/>
            </a:xfrm>
            <a:custGeom>
              <a:rect b="b" l="l" r="r" t="t"/>
              <a:pathLst>
                <a:path extrusionOk="0" h="509" w="509">
                  <a:moveTo>
                    <a:pt x="261" y="0"/>
                  </a:moveTo>
                  <a:cubicBezTo>
                    <a:pt x="123" y="0"/>
                    <a:pt x="13" y="110"/>
                    <a:pt x="13" y="248"/>
                  </a:cubicBezTo>
                  <a:cubicBezTo>
                    <a:pt x="0" y="385"/>
                    <a:pt x="123" y="508"/>
                    <a:pt x="261" y="508"/>
                  </a:cubicBezTo>
                  <a:cubicBezTo>
                    <a:pt x="398" y="508"/>
                    <a:pt x="508" y="398"/>
                    <a:pt x="508" y="261"/>
                  </a:cubicBezTo>
                  <a:cubicBezTo>
                    <a:pt x="508" y="110"/>
                    <a:pt x="398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1778375" y="3448863"/>
              <a:ext cx="18575" cy="18600"/>
            </a:xfrm>
            <a:custGeom>
              <a:rect b="b" l="l" r="r" t="t"/>
              <a:pathLst>
                <a:path extrusionOk="0" h="744" w="743">
                  <a:moveTo>
                    <a:pt x="371" y="248"/>
                  </a:moveTo>
                  <a:cubicBezTo>
                    <a:pt x="413" y="248"/>
                    <a:pt x="440" y="263"/>
                    <a:pt x="468" y="290"/>
                  </a:cubicBezTo>
                  <a:cubicBezTo>
                    <a:pt x="495" y="303"/>
                    <a:pt x="508" y="345"/>
                    <a:pt x="508" y="373"/>
                  </a:cubicBezTo>
                  <a:cubicBezTo>
                    <a:pt x="508" y="413"/>
                    <a:pt x="495" y="441"/>
                    <a:pt x="468" y="468"/>
                  </a:cubicBezTo>
                  <a:cubicBezTo>
                    <a:pt x="440" y="496"/>
                    <a:pt x="385" y="510"/>
                    <a:pt x="371" y="510"/>
                  </a:cubicBezTo>
                  <a:cubicBezTo>
                    <a:pt x="330" y="510"/>
                    <a:pt x="303" y="496"/>
                    <a:pt x="275" y="468"/>
                  </a:cubicBezTo>
                  <a:cubicBezTo>
                    <a:pt x="248" y="441"/>
                    <a:pt x="233" y="413"/>
                    <a:pt x="233" y="373"/>
                  </a:cubicBezTo>
                  <a:cubicBezTo>
                    <a:pt x="233" y="345"/>
                    <a:pt x="248" y="303"/>
                    <a:pt x="275" y="276"/>
                  </a:cubicBezTo>
                  <a:cubicBezTo>
                    <a:pt x="303" y="263"/>
                    <a:pt x="330" y="248"/>
                    <a:pt x="371" y="248"/>
                  </a:cubicBezTo>
                  <a:close/>
                  <a:moveTo>
                    <a:pt x="371" y="1"/>
                  </a:moveTo>
                  <a:cubicBezTo>
                    <a:pt x="275" y="1"/>
                    <a:pt x="178" y="43"/>
                    <a:pt x="110" y="111"/>
                  </a:cubicBezTo>
                  <a:cubicBezTo>
                    <a:pt x="41" y="180"/>
                    <a:pt x="0" y="276"/>
                    <a:pt x="0" y="373"/>
                  </a:cubicBezTo>
                  <a:cubicBezTo>
                    <a:pt x="0" y="468"/>
                    <a:pt x="28" y="565"/>
                    <a:pt x="110" y="633"/>
                  </a:cubicBezTo>
                  <a:cubicBezTo>
                    <a:pt x="178" y="703"/>
                    <a:pt x="261" y="743"/>
                    <a:pt x="371" y="743"/>
                  </a:cubicBezTo>
                  <a:cubicBezTo>
                    <a:pt x="468" y="743"/>
                    <a:pt x="563" y="716"/>
                    <a:pt x="633" y="648"/>
                  </a:cubicBezTo>
                  <a:cubicBezTo>
                    <a:pt x="701" y="578"/>
                    <a:pt x="743" y="483"/>
                    <a:pt x="743" y="386"/>
                  </a:cubicBezTo>
                  <a:cubicBezTo>
                    <a:pt x="743" y="276"/>
                    <a:pt x="701" y="193"/>
                    <a:pt x="633" y="111"/>
                  </a:cubicBezTo>
                  <a:cubicBezTo>
                    <a:pt x="563" y="43"/>
                    <a:pt x="481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1741250" y="3412438"/>
              <a:ext cx="92825" cy="91825"/>
            </a:xfrm>
            <a:custGeom>
              <a:rect b="b" l="l" r="r" t="t"/>
              <a:pathLst>
                <a:path extrusionOk="0" h="3673" w="3713">
                  <a:moveTo>
                    <a:pt x="1883" y="234"/>
                  </a:moveTo>
                  <a:cubicBezTo>
                    <a:pt x="2310" y="248"/>
                    <a:pt x="2708" y="413"/>
                    <a:pt x="2998" y="715"/>
                  </a:cubicBezTo>
                  <a:cubicBezTo>
                    <a:pt x="3300" y="1032"/>
                    <a:pt x="3465" y="1430"/>
                    <a:pt x="3451" y="1857"/>
                  </a:cubicBezTo>
                  <a:cubicBezTo>
                    <a:pt x="3451" y="2283"/>
                    <a:pt x="3273" y="2682"/>
                    <a:pt x="2970" y="2985"/>
                  </a:cubicBezTo>
                  <a:cubicBezTo>
                    <a:pt x="2668" y="3273"/>
                    <a:pt x="2255" y="3425"/>
                    <a:pt x="1828" y="3438"/>
                  </a:cubicBezTo>
                  <a:cubicBezTo>
                    <a:pt x="1403" y="3425"/>
                    <a:pt x="1003" y="3260"/>
                    <a:pt x="715" y="2943"/>
                  </a:cubicBezTo>
                  <a:cubicBezTo>
                    <a:pt x="413" y="2640"/>
                    <a:pt x="248" y="2242"/>
                    <a:pt x="261" y="1815"/>
                  </a:cubicBezTo>
                  <a:cubicBezTo>
                    <a:pt x="275" y="935"/>
                    <a:pt x="990" y="234"/>
                    <a:pt x="1856" y="234"/>
                  </a:cubicBezTo>
                  <a:close/>
                  <a:moveTo>
                    <a:pt x="1856" y="0"/>
                  </a:moveTo>
                  <a:cubicBezTo>
                    <a:pt x="853" y="0"/>
                    <a:pt x="28" y="798"/>
                    <a:pt x="13" y="1815"/>
                  </a:cubicBezTo>
                  <a:cubicBezTo>
                    <a:pt x="0" y="2820"/>
                    <a:pt x="811" y="3658"/>
                    <a:pt x="1828" y="3672"/>
                  </a:cubicBezTo>
                  <a:lnTo>
                    <a:pt x="1856" y="3672"/>
                  </a:lnTo>
                  <a:cubicBezTo>
                    <a:pt x="2860" y="3672"/>
                    <a:pt x="3685" y="2860"/>
                    <a:pt x="3699" y="1857"/>
                  </a:cubicBezTo>
                  <a:cubicBezTo>
                    <a:pt x="3713" y="853"/>
                    <a:pt x="2888" y="14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624675" y="3367063"/>
              <a:ext cx="162975" cy="94200"/>
            </a:xfrm>
            <a:custGeom>
              <a:rect b="b" l="l" r="r" t="t"/>
              <a:pathLst>
                <a:path extrusionOk="0" h="3768" w="6519">
                  <a:moveTo>
                    <a:pt x="193" y="0"/>
                  </a:moveTo>
                  <a:lnTo>
                    <a:pt x="1" y="138"/>
                  </a:lnTo>
                  <a:lnTo>
                    <a:pt x="2628" y="3713"/>
                  </a:lnTo>
                  <a:lnTo>
                    <a:pt x="6519" y="3768"/>
                  </a:lnTo>
                  <a:lnTo>
                    <a:pt x="6519" y="3535"/>
                  </a:lnTo>
                  <a:lnTo>
                    <a:pt x="2751" y="3480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602350" y="3347138"/>
              <a:ext cx="50900" cy="45100"/>
            </a:xfrm>
            <a:custGeom>
              <a:rect b="b" l="l" r="r" t="t"/>
              <a:pathLst>
                <a:path extrusionOk="0" h="1804" w="2036">
                  <a:moveTo>
                    <a:pt x="1020" y="1"/>
                  </a:moveTo>
                  <a:cubicBezTo>
                    <a:pt x="835" y="1"/>
                    <a:pt x="646" y="58"/>
                    <a:pt x="481" y="179"/>
                  </a:cubicBezTo>
                  <a:cubicBezTo>
                    <a:pt x="83" y="467"/>
                    <a:pt x="1" y="1031"/>
                    <a:pt x="289" y="1430"/>
                  </a:cubicBezTo>
                  <a:cubicBezTo>
                    <a:pt x="469" y="1675"/>
                    <a:pt x="742" y="1804"/>
                    <a:pt x="1017" y="1804"/>
                  </a:cubicBezTo>
                  <a:cubicBezTo>
                    <a:pt x="1205" y="1804"/>
                    <a:pt x="1393" y="1744"/>
                    <a:pt x="1554" y="1622"/>
                  </a:cubicBezTo>
                  <a:cubicBezTo>
                    <a:pt x="1953" y="1334"/>
                    <a:pt x="2036" y="770"/>
                    <a:pt x="1747" y="371"/>
                  </a:cubicBezTo>
                  <a:cubicBezTo>
                    <a:pt x="1573" y="131"/>
                    <a:pt x="1300" y="1"/>
                    <a:pt x="1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1" name="Google Shape;1111;p18"/>
          <p:cNvGrpSpPr/>
          <p:nvPr/>
        </p:nvGrpSpPr>
        <p:grpSpPr>
          <a:xfrm flipH="1">
            <a:off x="8549382" y="-25960"/>
            <a:ext cx="2679041" cy="420332"/>
            <a:chOff x="1202525" y="4995863"/>
            <a:chExt cx="1242425" cy="194950"/>
          </a:xfrm>
        </p:grpSpPr>
        <p:sp>
          <p:nvSpPr>
            <p:cNvPr id="1112" name="Google Shape;1112;p18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18"/>
          <p:cNvGrpSpPr/>
          <p:nvPr/>
        </p:nvGrpSpPr>
        <p:grpSpPr>
          <a:xfrm rot="-5400000">
            <a:off x="9066109" y="5350411"/>
            <a:ext cx="5456176" cy="392026"/>
            <a:chOff x="3477300" y="4642138"/>
            <a:chExt cx="2038625" cy="146475"/>
          </a:xfrm>
        </p:grpSpPr>
        <p:sp>
          <p:nvSpPr>
            <p:cNvPr id="1122" name="Google Shape;1122;p18"/>
            <p:cNvSpPr/>
            <p:nvPr/>
          </p:nvSpPr>
          <p:spPr>
            <a:xfrm>
              <a:off x="3477300" y="4642138"/>
              <a:ext cx="2038625" cy="146475"/>
            </a:xfrm>
            <a:custGeom>
              <a:rect b="b" l="l" r="r" t="t"/>
              <a:pathLst>
                <a:path extrusionOk="0" h="5859" w="81545">
                  <a:moveTo>
                    <a:pt x="81365" y="178"/>
                  </a:moveTo>
                  <a:lnTo>
                    <a:pt x="81365" y="5679"/>
                  </a:lnTo>
                  <a:lnTo>
                    <a:pt x="166" y="5679"/>
                  </a:lnTo>
                  <a:lnTo>
                    <a:pt x="166" y="178"/>
                  </a:lnTo>
                  <a:close/>
                  <a:moveTo>
                    <a:pt x="1" y="0"/>
                  </a:moveTo>
                  <a:lnTo>
                    <a:pt x="1" y="5858"/>
                  </a:lnTo>
                  <a:lnTo>
                    <a:pt x="81544" y="5858"/>
                  </a:lnTo>
                  <a:lnTo>
                    <a:pt x="8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5368750" y="4688513"/>
              <a:ext cx="53975" cy="53675"/>
            </a:xfrm>
            <a:custGeom>
              <a:rect b="b" l="l" r="r" t="t"/>
              <a:pathLst>
                <a:path extrusionOk="0" h="2147" w="2159">
                  <a:moveTo>
                    <a:pt x="1911" y="235"/>
                  </a:moveTo>
                  <a:lnTo>
                    <a:pt x="1911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59" y="2146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5297925" y="4688513"/>
              <a:ext cx="53675" cy="53675"/>
            </a:xfrm>
            <a:custGeom>
              <a:rect b="b" l="l" r="r" t="t"/>
              <a:pathLst>
                <a:path extrusionOk="0" h="2147" w="2147">
                  <a:moveTo>
                    <a:pt x="1912" y="235"/>
                  </a:moveTo>
                  <a:lnTo>
                    <a:pt x="1912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5227125" y="4688513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1" y="235"/>
                  </a:moveTo>
                  <a:lnTo>
                    <a:pt x="1911" y="1913"/>
                  </a:lnTo>
                  <a:lnTo>
                    <a:pt x="233" y="1913"/>
                  </a:lnTo>
                  <a:lnTo>
                    <a:pt x="233" y="235"/>
                  </a:ln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2145" y="2146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5156300" y="4688513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1" y="235"/>
                  </a:moveTo>
                  <a:lnTo>
                    <a:pt x="1911" y="1913"/>
                  </a:lnTo>
                  <a:lnTo>
                    <a:pt x="234" y="1913"/>
                  </a:lnTo>
                  <a:lnTo>
                    <a:pt x="234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5348825" y="4712263"/>
              <a:ext cx="23025" cy="6200"/>
            </a:xfrm>
            <a:custGeom>
              <a:rect b="b" l="l" r="r" t="t"/>
              <a:pathLst>
                <a:path extrusionOk="0" h="248" w="921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5278000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5207175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1" y="0"/>
                  </a:moveTo>
                  <a:lnTo>
                    <a:pt x="1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5136350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1" y="0"/>
                  </a:moveTo>
                  <a:lnTo>
                    <a:pt x="1" y="248"/>
                  </a:lnTo>
                  <a:lnTo>
                    <a:pt x="922" y="248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5417200" y="4712263"/>
              <a:ext cx="23075" cy="6200"/>
            </a:xfrm>
            <a:custGeom>
              <a:rect b="b" l="l" r="r" t="t"/>
              <a:pathLst>
                <a:path extrusionOk="0" h="248" w="923">
                  <a:moveTo>
                    <a:pt x="1" y="0"/>
                  </a:moveTo>
                  <a:lnTo>
                    <a:pt x="1" y="248"/>
                  </a:lnTo>
                  <a:lnTo>
                    <a:pt x="923" y="24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18"/>
          <p:cNvGrpSpPr/>
          <p:nvPr/>
        </p:nvGrpSpPr>
        <p:grpSpPr>
          <a:xfrm rot="5400000">
            <a:off x="10717307" y="6094800"/>
            <a:ext cx="164732" cy="857585"/>
            <a:chOff x="3366950" y="1150738"/>
            <a:chExt cx="61550" cy="320425"/>
          </a:xfrm>
        </p:grpSpPr>
        <p:sp>
          <p:nvSpPr>
            <p:cNvPr id="1133" name="Google Shape;1133;p18"/>
            <p:cNvSpPr/>
            <p:nvPr/>
          </p:nvSpPr>
          <p:spPr>
            <a:xfrm>
              <a:off x="3366950" y="1150738"/>
              <a:ext cx="61550" cy="320425"/>
            </a:xfrm>
            <a:custGeom>
              <a:rect b="b" l="l" r="r" t="t"/>
              <a:pathLst>
                <a:path extrusionOk="0" h="12817" w="2462">
                  <a:moveTo>
                    <a:pt x="0" y="1"/>
                  </a:moveTo>
                  <a:lnTo>
                    <a:pt x="0" y="12817"/>
                  </a:lnTo>
                  <a:lnTo>
                    <a:pt x="2462" y="12817"/>
                  </a:lnTo>
                  <a:lnTo>
                    <a:pt x="2462" y="115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3382425" y="1294088"/>
              <a:ext cx="22350" cy="22375"/>
            </a:xfrm>
            <a:custGeom>
              <a:rect b="b" l="l" r="r" t="t"/>
              <a:pathLst>
                <a:path extrusionOk="0" h="895" w="894">
                  <a:moveTo>
                    <a:pt x="454" y="0"/>
                  </a:moveTo>
                  <a:cubicBezTo>
                    <a:pt x="206" y="0"/>
                    <a:pt x="0" y="193"/>
                    <a:pt x="0" y="440"/>
                  </a:cubicBezTo>
                  <a:cubicBezTo>
                    <a:pt x="0" y="688"/>
                    <a:pt x="206" y="895"/>
                    <a:pt x="454" y="895"/>
                  </a:cubicBezTo>
                  <a:cubicBezTo>
                    <a:pt x="701" y="895"/>
                    <a:pt x="894" y="688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3382425" y="126076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0" y="206"/>
                    <a:pt x="0" y="453"/>
                  </a:cubicBezTo>
                  <a:cubicBezTo>
                    <a:pt x="0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53"/>
                  </a:cubicBezTo>
                  <a:cubicBezTo>
                    <a:pt x="894" y="206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3382425" y="122776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0" y="193"/>
                    <a:pt x="0" y="440"/>
                  </a:cubicBezTo>
                  <a:cubicBezTo>
                    <a:pt x="0" y="688"/>
                    <a:pt x="206" y="893"/>
                    <a:pt x="454" y="893"/>
                  </a:cubicBezTo>
                  <a:cubicBezTo>
                    <a:pt x="701" y="893"/>
                    <a:pt x="894" y="688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18"/>
          <p:cNvGrpSpPr/>
          <p:nvPr/>
        </p:nvGrpSpPr>
        <p:grpSpPr>
          <a:xfrm>
            <a:off x="11666192" y="155317"/>
            <a:ext cx="144526" cy="438060"/>
            <a:chOff x="5423225" y="-1148250"/>
            <a:chExt cx="54000" cy="163675"/>
          </a:xfrm>
        </p:grpSpPr>
        <p:sp>
          <p:nvSpPr>
            <p:cNvPr id="1138" name="Google Shape;1138;p18"/>
            <p:cNvSpPr/>
            <p:nvPr/>
          </p:nvSpPr>
          <p:spPr>
            <a:xfrm>
              <a:off x="5423225" y="-1130375"/>
              <a:ext cx="54000" cy="54025"/>
            </a:xfrm>
            <a:custGeom>
              <a:rect b="b" l="l" r="r" t="t"/>
              <a:pathLst>
                <a:path extrusionOk="0" h="2161" w="216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8"/>
            <p:cNvSpPr/>
            <p:nvPr/>
          </p:nvSpPr>
          <p:spPr>
            <a:xfrm>
              <a:off x="5423225" y="-1059200"/>
              <a:ext cx="54000" cy="54350"/>
            </a:xfrm>
            <a:custGeom>
              <a:rect b="b" l="l" r="r" t="t"/>
              <a:pathLst>
                <a:path extrusionOk="0" h="2174" w="216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8"/>
            <p:cNvSpPr/>
            <p:nvPr/>
          </p:nvSpPr>
          <p:spPr>
            <a:xfrm>
              <a:off x="5447300" y="-1079500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8"/>
            <p:cNvSpPr/>
            <p:nvPr/>
          </p:nvSpPr>
          <p:spPr>
            <a:xfrm>
              <a:off x="5447300" y="-1007975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8"/>
            <p:cNvSpPr/>
            <p:nvPr/>
          </p:nvSpPr>
          <p:spPr>
            <a:xfrm>
              <a:off x="5447300" y="-1148250"/>
              <a:ext cx="5875" cy="23075"/>
            </a:xfrm>
            <a:custGeom>
              <a:rect b="b" l="l" r="r" t="t"/>
              <a:pathLst>
                <a:path extrusionOk="0" h="923" w="235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18"/>
          <p:cNvGrpSpPr/>
          <p:nvPr/>
        </p:nvGrpSpPr>
        <p:grpSpPr>
          <a:xfrm flipH="1" rot="5400000">
            <a:off x="1535227" y="-13806"/>
            <a:ext cx="61691" cy="646819"/>
            <a:chOff x="266100" y="1388638"/>
            <a:chExt cx="23050" cy="241675"/>
          </a:xfrm>
        </p:grpSpPr>
        <p:sp>
          <p:nvSpPr>
            <p:cNvPr id="1144" name="Google Shape;1144;p18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8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8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8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18"/>
          <p:cNvGrpSpPr/>
          <p:nvPr/>
        </p:nvGrpSpPr>
        <p:grpSpPr>
          <a:xfrm rot="5400000">
            <a:off x="6008325" y="5683754"/>
            <a:ext cx="164738" cy="1680066"/>
            <a:chOff x="5452275" y="965113"/>
            <a:chExt cx="72575" cy="740150"/>
          </a:xfrm>
        </p:grpSpPr>
        <p:sp>
          <p:nvSpPr>
            <p:cNvPr id="1149" name="Google Shape;1149;p18"/>
            <p:cNvSpPr/>
            <p:nvPr/>
          </p:nvSpPr>
          <p:spPr>
            <a:xfrm>
              <a:off x="5518975" y="965113"/>
              <a:ext cx="5875" cy="673450"/>
            </a:xfrm>
            <a:custGeom>
              <a:rect b="b" l="l" r="r" t="t"/>
              <a:pathLst>
                <a:path extrusionOk="0" h="26938" w="235">
                  <a:moveTo>
                    <a:pt x="0" y="0"/>
                  </a:moveTo>
                  <a:lnTo>
                    <a:pt x="0" y="26938"/>
                  </a:lnTo>
                  <a:lnTo>
                    <a:pt x="235" y="2693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5452275" y="1031788"/>
              <a:ext cx="5875" cy="673475"/>
            </a:xfrm>
            <a:custGeom>
              <a:rect b="b" l="l" r="r" t="t"/>
              <a:pathLst>
                <a:path extrusionOk="0" h="26939" w="235">
                  <a:moveTo>
                    <a:pt x="1" y="1"/>
                  </a:moveTo>
                  <a:lnTo>
                    <a:pt x="1" y="26939"/>
                  </a:lnTo>
                  <a:lnTo>
                    <a:pt x="235" y="26939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9"/>
          <p:cNvSpPr txBox="1"/>
          <p:nvPr>
            <p:ph type="title"/>
          </p:nvPr>
        </p:nvSpPr>
        <p:spPr>
          <a:xfrm>
            <a:off x="960000" y="1596800"/>
            <a:ext cx="4791900" cy="2175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153" name="Google Shape;1153;p19"/>
          <p:cNvSpPr txBox="1"/>
          <p:nvPr>
            <p:ph idx="1" type="subTitle"/>
          </p:nvPr>
        </p:nvSpPr>
        <p:spPr>
          <a:xfrm>
            <a:off x="960000" y="3772783"/>
            <a:ext cx="4791900" cy="148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54" name="Google Shape;1154;p19"/>
          <p:cNvSpPr/>
          <p:nvPr>
            <p:ph idx="2" type="pic"/>
          </p:nvPr>
        </p:nvSpPr>
        <p:spPr>
          <a:xfrm>
            <a:off x="6501200" y="1124800"/>
            <a:ext cx="4608300" cy="46083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155" name="Google Shape;1155;p19"/>
          <p:cNvGrpSpPr/>
          <p:nvPr/>
        </p:nvGrpSpPr>
        <p:grpSpPr>
          <a:xfrm>
            <a:off x="5402208" y="6429713"/>
            <a:ext cx="1387580" cy="187749"/>
            <a:chOff x="3541575" y="3743138"/>
            <a:chExt cx="518450" cy="70150"/>
          </a:xfrm>
        </p:grpSpPr>
        <p:sp>
          <p:nvSpPr>
            <p:cNvPr id="1156" name="Google Shape;1156;p19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9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9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9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9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19"/>
          <p:cNvGrpSpPr/>
          <p:nvPr/>
        </p:nvGrpSpPr>
        <p:grpSpPr>
          <a:xfrm rot="5400000">
            <a:off x="3837336" y="6117389"/>
            <a:ext cx="143589" cy="814429"/>
            <a:chOff x="5052300" y="-1560100"/>
            <a:chExt cx="53650" cy="304300"/>
          </a:xfrm>
        </p:grpSpPr>
        <p:sp>
          <p:nvSpPr>
            <p:cNvPr id="1162" name="Google Shape;1162;p19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9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9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9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9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9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9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9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9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19"/>
          <p:cNvGrpSpPr/>
          <p:nvPr/>
        </p:nvGrpSpPr>
        <p:grpSpPr>
          <a:xfrm>
            <a:off x="10156422" y="6228248"/>
            <a:ext cx="2027353" cy="795845"/>
            <a:chOff x="3162050" y="485288"/>
            <a:chExt cx="912400" cy="358150"/>
          </a:xfrm>
        </p:grpSpPr>
        <p:sp>
          <p:nvSpPr>
            <p:cNvPr id="1172" name="Google Shape;1172;p19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9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19"/>
          <p:cNvGrpSpPr/>
          <p:nvPr/>
        </p:nvGrpSpPr>
        <p:grpSpPr>
          <a:xfrm>
            <a:off x="8220762" y="6359803"/>
            <a:ext cx="1163251" cy="329387"/>
            <a:chOff x="1788000" y="2921988"/>
            <a:chExt cx="595775" cy="168700"/>
          </a:xfrm>
        </p:grpSpPr>
        <p:sp>
          <p:nvSpPr>
            <p:cNvPr id="1175" name="Google Shape;1175;p19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9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9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9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9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9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19"/>
          <p:cNvGrpSpPr/>
          <p:nvPr/>
        </p:nvGrpSpPr>
        <p:grpSpPr>
          <a:xfrm rot="5400000">
            <a:off x="-2425882" y="3509787"/>
            <a:ext cx="4760143" cy="1038490"/>
            <a:chOff x="697875" y="1324013"/>
            <a:chExt cx="1500250" cy="327300"/>
          </a:xfrm>
        </p:grpSpPr>
        <p:sp>
          <p:nvSpPr>
            <p:cNvPr id="1182" name="Google Shape;1182;p19"/>
            <p:cNvSpPr/>
            <p:nvPr/>
          </p:nvSpPr>
          <p:spPr>
            <a:xfrm>
              <a:off x="708550" y="1333638"/>
              <a:ext cx="1489575" cy="317675"/>
            </a:xfrm>
            <a:custGeom>
              <a:rect b="b" l="l" r="r" t="t"/>
              <a:pathLst>
                <a:path extrusionOk="0" h="12707" w="59583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9"/>
            <p:cNvSpPr/>
            <p:nvPr/>
          </p:nvSpPr>
          <p:spPr>
            <a:xfrm>
              <a:off x="697875" y="1324013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9"/>
            <p:cNvSpPr/>
            <p:nvPr/>
          </p:nvSpPr>
          <p:spPr>
            <a:xfrm>
              <a:off x="1893525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9"/>
            <p:cNvSpPr/>
            <p:nvPr/>
          </p:nvSpPr>
          <p:spPr>
            <a:xfrm>
              <a:off x="1836450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9"/>
            <p:cNvSpPr/>
            <p:nvPr/>
          </p:nvSpPr>
          <p:spPr>
            <a:xfrm>
              <a:off x="1779375" y="1326063"/>
              <a:ext cx="18275" cy="18250"/>
            </a:xfrm>
            <a:custGeom>
              <a:rect b="b" l="l" r="r" t="t"/>
              <a:pathLst>
                <a:path extrusionOk="0" h="730" w="731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9"/>
            <p:cNvSpPr/>
            <p:nvPr/>
          </p:nvSpPr>
          <p:spPr>
            <a:xfrm>
              <a:off x="1722675" y="1326063"/>
              <a:ext cx="17900" cy="18250"/>
            </a:xfrm>
            <a:custGeom>
              <a:rect b="b" l="l" r="r" t="t"/>
              <a:pathLst>
                <a:path extrusionOk="0" h="730" w="716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8" name="Google Shape;1188;p19"/>
          <p:cNvGrpSpPr/>
          <p:nvPr/>
        </p:nvGrpSpPr>
        <p:grpSpPr>
          <a:xfrm rot="10800000">
            <a:off x="9475850" y="89766"/>
            <a:ext cx="2716145" cy="408619"/>
            <a:chOff x="3800775" y="3226463"/>
            <a:chExt cx="1014850" cy="152675"/>
          </a:xfrm>
        </p:grpSpPr>
        <p:sp>
          <p:nvSpPr>
            <p:cNvPr id="1189" name="Google Shape;1189;p19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9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9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9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19"/>
          <p:cNvGrpSpPr/>
          <p:nvPr/>
        </p:nvGrpSpPr>
        <p:grpSpPr>
          <a:xfrm rot="-5400000">
            <a:off x="9075494" y="3091092"/>
            <a:ext cx="5397450" cy="673709"/>
            <a:chOff x="584425" y="719288"/>
            <a:chExt cx="1551125" cy="193600"/>
          </a:xfrm>
        </p:grpSpPr>
        <p:sp>
          <p:nvSpPr>
            <p:cNvPr id="1194" name="Google Shape;1194;p19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9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9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9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9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9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9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9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9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9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9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9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9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9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19"/>
          <p:cNvGrpSpPr/>
          <p:nvPr/>
        </p:nvGrpSpPr>
        <p:grpSpPr>
          <a:xfrm rot="10800000">
            <a:off x="-85" y="6442132"/>
            <a:ext cx="2679041" cy="420332"/>
            <a:chOff x="1202525" y="4995863"/>
            <a:chExt cx="1242425" cy="194950"/>
          </a:xfrm>
        </p:grpSpPr>
        <p:sp>
          <p:nvSpPr>
            <p:cNvPr id="1209" name="Google Shape;1209;p19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9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9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9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9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9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9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9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9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19"/>
          <p:cNvGrpSpPr/>
          <p:nvPr/>
        </p:nvGrpSpPr>
        <p:grpSpPr>
          <a:xfrm rot="-5400000">
            <a:off x="3290196" y="-372554"/>
            <a:ext cx="509787" cy="1374264"/>
            <a:chOff x="2641575" y="875188"/>
            <a:chExt cx="190475" cy="513475"/>
          </a:xfrm>
        </p:grpSpPr>
        <p:sp>
          <p:nvSpPr>
            <p:cNvPr id="1219" name="Google Shape;1219;p19"/>
            <p:cNvSpPr/>
            <p:nvPr/>
          </p:nvSpPr>
          <p:spPr>
            <a:xfrm>
              <a:off x="2641575" y="875188"/>
              <a:ext cx="190475" cy="185150"/>
            </a:xfrm>
            <a:custGeom>
              <a:rect b="b" l="l" r="r" t="t"/>
              <a:pathLst>
                <a:path extrusionOk="0" h="7406" w="7619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9"/>
            <p:cNvSpPr/>
            <p:nvPr/>
          </p:nvSpPr>
          <p:spPr>
            <a:xfrm>
              <a:off x="2664625" y="900838"/>
              <a:ext cx="143025" cy="134050"/>
            </a:xfrm>
            <a:custGeom>
              <a:rect b="b" l="l" r="r" t="t"/>
              <a:pathLst>
                <a:path extrusionOk="0" h="5362" w="5721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9"/>
            <p:cNvSpPr/>
            <p:nvPr/>
          </p:nvSpPr>
          <p:spPr>
            <a:xfrm>
              <a:off x="2705175" y="938063"/>
              <a:ext cx="63300" cy="59625"/>
            </a:xfrm>
            <a:custGeom>
              <a:rect b="b" l="l" r="r" t="t"/>
              <a:pathLst>
                <a:path extrusionOk="0" h="2385" w="2532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9"/>
            <p:cNvSpPr/>
            <p:nvPr/>
          </p:nvSpPr>
          <p:spPr>
            <a:xfrm>
              <a:off x="2734750" y="1056563"/>
              <a:ext cx="3100" cy="310425"/>
            </a:xfrm>
            <a:custGeom>
              <a:rect b="b" l="l" r="r" t="t"/>
              <a:pathLst>
                <a:path extrusionOk="0" h="12417" w="124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9"/>
            <p:cNvSpPr/>
            <p:nvPr/>
          </p:nvSpPr>
          <p:spPr>
            <a:xfrm>
              <a:off x="2721325" y="1362838"/>
              <a:ext cx="29950" cy="25825"/>
            </a:xfrm>
            <a:custGeom>
              <a:rect b="b" l="l" r="r" t="t"/>
              <a:pathLst>
                <a:path extrusionOk="0" h="1033" w="1198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4" name="Google Shape;1224;p19"/>
          <p:cNvGrpSpPr/>
          <p:nvPr/>
        </p:nvGrpSpPr>
        <p:grpSpPr>
          <a:xfrm>
            <a:off x="228484" y="126922"/>
            <a:ext cx="1910984" cy="998008"/>
            <a:chOff x="2114900" y="3510863"/>
            <a:chExt cx="573800" cy="299675"/>
          </a:xfrm>
        </p:grpSpPr>
        <p:sp>
          <p:nvSpPr>
            <p:cNvPr id="1225" name="Google Shape;1225;p19"/>
            <p:cNvSpPr/>
            <p:nvPr/>
          </p:nvSpPr>
          <p:spPr>
            <a:xfrm>
              <a:off x="2114900" y="3762763"/>
              <a:ext cx="47825" cy="47775"/>
            </a:xfrm>
            <a:custGeom>
              <a:rect b="b" l="l" r="r" t="t"/>
              <a:pathLst>
                <a:path extrusionOk="0" h="1911" w="1913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9"/>
            <p:cNvSpPr/>
            <p:nvPr/>
          </p:nvSpPr>
          <p:spPr>
            <a:xfrm>
              <a:off x="2129700" y="3777888"/>
              <a:ext cx="18225" cy="17900"/>
            </a:xfrm>
            <a:custGeom>
              <a:rect b="b" l="l" r="r" t="t"/>
              <a:pathLst>
                <a:path extrusionOk="0" h="716" w="729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9"/>
            <p:cNvSpPr/>
            <p:nvPr/>
          </p:nvSpPr>
          <p:spPr>
            <a:xfrm>
              <a:off x="2136575" y="3524513"/>
              <a:ext cx="536650" cy="259575"/>
            </a:xfrm>
            <a:custGeom>
              <a:rect b="b" l="l" r="r" t="t"/>
              <a:pathLst>
                <a:path extrusionOk="0" h="10383" w="21466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9"/>
            <p:cNvSpPr/>
            <p:nvPr/>
          </p:nvSpPr>
          <p:spPr>
            <a:xfrm>
              <a:off x="2653950" y="3510863"/>
              <a:ext cx="34750" cy="31400"/>
            </a:xfrm>
            <a:custGeom>
              <a:rect b="b" l="l" r="r" t="t"/>
              <a:pathLst>
                <a:path extrusionOk="0" h="1256" w="139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9"/>
            <p:cNvSpPr/>
            <p:nvPr/>
          </p:nvSpPr>
          <p:spPr>
            <a:xfrm>
              <a:off x="2167175" y="3619388"/>
              <a:ext cx="18250" cy="17900"/>
            </a:xfrm>
            <a:custGeom>
              <a:rect b="b" l="l" r="r" t="t"/>
              <a:pathLst>
                <a:path extrusionOk="0" h="716" w="73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2224225" y="3619388"/>
              <a:ext cx="18275" cy="17900"/>
            </a:xfrm>
            <a:custGeom>
              <a:rect b="b" l="l" r="r" t="t"/>
              <a:pathLst>
                <a:path extrusionOk="0" h="716" w="731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>
              <a:off x="2281650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>
              <a:off x="2338725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19"/>
          <p:cNvGrpSpPr/>
          <p:nvPr/>
        </p:nvGrpSpPr>
        <p:grpSpPr>
          <a:xfrm flipH="1" rot="5400000">
            <a:off x="8513394" y="-8823"/>
            <a:ext cx="61691" cy="646819"/>
            <a:chOff x="266100" y="1388638"/>
            <a:chExt cx="23050" cy="241675"/>
          </a:xfrm>
        </p:grpSpPr>
        <p:sp>
          <p:nvSpPr>
            <p:cNvPr id="1234" name="Google Shape;1234;p19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9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0"/>
          <p:cNvSpPr txBox="1"/>
          <p:nvPr>
            <p:ph type="title"/>
          </p:nvPr>
        </p:nvSpPr>
        <p:spPr>
          <a:xfrm>
            <a:off x="960000" y="2049800"/>
            <a:ext cx="4310700" cy="1352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240" name="Google Shape;1240;p20"/>
          <p:cNvSpPr txBox="1"/>
          <p:nvPr>
            <p:ph idx="1" type="subTitle"/>
          </p:nvPr>
        </p:nvSpPr>
        <p:spPr>
          <a:xfrm>
            <a:off x="960000" y="3401800"/>
            <a:ext cx="4310700" cy="140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241" name="Google Shape;1241;p20"/>
          <p:cNvGrpSpPr/>
          <p:nvPr/>
        </p:nvGrpSpPr>
        <p:grpSpPr>
          <a:xfrm rot="10800000">
            <a:off x="11612920" y="4558555"/>
            <a:ext cx="143589" cy="814429"/>
            <a:chOff x="5052300" y="-1560100"/>
            <a:chExt cx="53650" cy="304300"/>
          </a:xfrm>
        </p:grpSpPr>
        <p:sp>
          <p:nvSpPr>
            <p:cNvPr id="1242" name="Google Shape;1242;p20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1" name="Google Shape;1251;p20"/>
          <p:cNvGrpSpPr/>
          <p:nvPr/>
        </p:nvGrpSpPr>
        <p:grpSpPr>
          <a:xfrm rot="10800000">
            <a:off x="11429828" y="195223"/>
            <a:ext cx="509787" cy="1374264"/>
            <a:chOff x="2641575" y="875188"/>
            <a:chExt cx="190475" cy="513475"/>
          </a:xfrm>
        </p:grpSpPr>
        <p:sp>
          <p:nvSpPr>
            <p:cNvPr id="1252" name="Google Shape;1252;p20"/>
            <p:cNvSpPr/>
            <p:nvPr/>
          </p:nvSpPr>
          <p:spPr>
            <a:xfrm>
              <a:off x="2641575" y="875188"/>
              <a:ext cx="190475" cy="185150"/>
            </a:xfrm>
            <a:custGeom>
              <a:rect b="b" l="l" r="r" t="t"/>
              <a:pathLst>
                <a:path extrusionOk="0" h="7406" w="7619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2664625" y="900838"/>
              <a:ext cx="143025" cy="134050"/>
            </a:xfrm>
            <a:custGeom>
              <a:rect b="b" l="l" r="r" t="t"/>
              <a:pathLst>
                <a:path extrusionOk="0" h="5362" w="5721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2705175" y="938063"/>
              <a:ext cx="63300" cy="59625"/>
            </a:xfrm>
            <a:custGeom>
              <a:rect b="b" l="l" r="r" t="t"/>
              <a:pathLst>
                <a:path extrusionOk="0" h="2385" w="2532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2734750" y="1056563"/>
              <a:ext cx="3100" cy="310425"/>
            </a:xfrm>
            <a:custGeom>
              <a:rect b="b" l="l" r="r" t="t"/>
              <a:pathLst>
                <a:path extrusionOk="0" h="12417" w="124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2721325" y="1362838"/>
              <a:ext cx="29950" cy="25825"/>
            </a:xfrm>
            <a:custGeom>
              <a:rect b="b" l="l" r="r" t="t"/>
              <a:pathLst>
                <a:path extrusionOk="0" h="1033" w="1198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20"/>
          <p:cNvGrpSpPr/>
          <p:nvPr/>
        </p:nvGrpSpPr>
        <p:grpSpPr>
          <a:xfrm rot="-5400000">
            <a:off x="-400252" y="551124"/>
            <a:ext cx="2027353" cy="795845"/>
            <a:chOff x="3162050" y="485288"/>
            <a:chExt cx="912400" cy="358150"/>
          </a:xfrm>
        </p:grpSpPr>
        <p:sp>
          <p:nvSpPr>
            <p:cNvPr id="1258" name="Google Shape;1258;p20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20"/>
          <p:cNvGrpSpPr/>
          <p:nvPr/>
        </p:nvGrpSpPr>
        <p:grpSpPr>
          <a:xfrm rot="10800000">
            <a:off x="698833" y="6350966"/>
            <a:ext cx="1163251" cy="329387"/>
            <a:chOff x="1788000" y="2921988"/>
            <a:chExt cx="595775" cy="168700"/>
          </a:xfrm>
        </p:grpSpPr>
        <p:sp>
          <p:nvSpPr>
            <p:cNvPr id="1261" name="Google Shape;1261;p20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7" name="Google Shape;1267;p20"/>
          <p:cNvGrpSpPr/>
          <p:nvPr/>
        </p:nvGrpSpPr>
        <p:grpSpPr>
          <a:xfrm rot="10800000">
            <a:off x="9977578" y="5750026"/>
            <a:ext cx="1910984" cy="998008"/>
            <a:chOff x="2114900" y="3510863"/>
            <a:chExt cx="573800" cy="299675"/>
          </a:xfrm>
        </p:grpSpPr>
        <p:sp>
          <p:nvSpPr>
            <p:cNvPr id="1268" name="Google Shape;1268;p20"/>
            <p:cNvSpPr/>
            <p:nvPr/>
          </p:nvSpPr>
          <p:spPr>
            <a:xfrm>
              <a:off x="2114900" y="3762763"/>
              <a:ext cx="47825" cy="47775"/>
            </a:xfrm>
            <a:custGeom>
              <a:rect b="b" l="l" r="r" t="t"/>
              <a:pathLst>
                <a:path extrusionOk="0" h="1911" w="1913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2129700" y="3777888"/>
              <a:ext cx="18225" cy="17900"/>
            </a:xfrm>
            <a:custGeom>
              <a:rect b="b" l="l" r="r" t="t"/>
              <a:pathLst>
                <a:path extrusionOk="0" h="716" w="729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2136575" y="3524513"/>
              <a:ext cx="536650" cy="259575"/>
            </a:xfrm>
            <a:custGeom>
              <a:rect b="b" l="l" r="r" t="t"/>
              <a:pathLst>
                <a:path extrusionOk="0" h="10383" w="21466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2653950" y="3510863"/>
              <a:ext cx="34750" cy="31400"/>
            </a:xfrm>
            <a:custGeom>
              <a:rect b="b" l="l" r="r" t="t"/>
              <a:pathLst>
                <a:path extrusionOk="0" h="1256" w="139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2167175" y="3619388"/>
              <a:ext cx="18250" cy="17900"/>
            </a:xfrm>
            <a:custGeom>
              <a:rect b="b" l="l" r="r" t="t"/>
              <a:pathLst>
                <a:path extrusionOk="0" h="716" w="73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2224225" y="3619388"/>
              <a:ext cx="18275" cy="17900"/>
            </a:xfrm>
            <a:custGeom>
              <a:rect b="b" l="l" r="r" t="t"/>
              <a:pathLst>
                <a:path extrusionOk="0" h="716" w="731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2281650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2338725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20"/>
          <p:cNvGrpSpPr/>
          <p:nvPr/>
        </p:nvGrpSpPr>
        <p:grpSpPr>
          <a:xfrm rot="-5400000">
            <a:off x="-947833" y="5589971"/>
            <a:ext cx="2716145" cy="408619"/>
            <a:chOff x="3800775" y="3226463"/>
            <a:chExt cx="1014850" cy="152675"/>
          </a:xfrm>
        </p:grpSpPr>
        <p:sp>
          <p:nvSpPr>
            <p:cNvPr id="1277" name="Google Shape;1277;p20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20"/>
          <p:cNvGrpSpPr/>
          <p:nvPr/>
        </p:nvGrpSpPr>
        <p:grpSpPr>
          <a:xfrm rot="10800000">
            <a:off x="9797958" y="319494"/>
            <a:ext cx="1387580" cy="187749"/>
            <a:chOff x="3541575" y="3743138"/>
            <a:chExt cx="518450" cy="70150"/>
          </a:xfrm>
        </p:grpSpPr>
        <p:sp>
          <p:nvSpPr>
            <p:cNvPr id="1282" name="Google Shape;1282;p20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20"/>
          <p:cNvGrpSpPr/>
          <p:nvPr/>
        </p:nvGrpSpPr>
        <p:grpSpPr>
          <a:xfrm rot="10800000">
            <a:off x="996186" y="371915"/>
            <a:ext cx="865815" cy="82901"/>
            <a:chOff x="535975" y="2992338"/>
            <a:chExt cx="323500" cy="30975"/>
          </a:xfrm>
        </p:grpSpPr>
        <p:sp>
          <p:nvSpPr>
            <p:cNvPr id="1288" name="Google Shape;1288;p20"/>
            <p:cNvSpPr/>
            <p:nvPr/>
          </p:nvSpPr>
          <p:spPr>
            <a:xfrm>
              <a:off x="535975" y="2992338"/>
              <a:ext cx="30950" cy="30975"/>
            </a:xfrm>
            <a:custGeom>
              <a:rect b="b" l="l" r="r" t="t"/>
              <a:pathLst>
                <a:path extrusionOk="0" h="1239" w="1238">
                  <a:moveTo>
                    <a:pt x="618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8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633600" y="2992338"/>
              <a:ext cx="30950" cy="30975"/>
            </a:xfrm>
            <a:custGeom>
              <a:rect b="b" l="l" r="r" t="t"/>
              <a:pathLst>
                <a:path extrusionOk="0" h="1239" w="1238">
                  <a:moveTo>
                    <a:pt x="619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9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731225" y="2992338"/>
              <a:ext cx="30600" cy="30975"/>
            </a:xfrm>
            <a:custGeom>
              <a:rect b="b" l="l" r="r" t="t"/>
              <a:pathLst>
                <a:path extrusionOk="0" h="1239" w="1224">
                  <a:moveTo>
                    <a:pt x="619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19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828850" y="2992338"/>
              <a:ext cx="30625" cy="30975"/>
            </a:xfrm>
            <a:custGeom>
              <a:rect b="b" l="l" r="r" t="t"/>
              <a:pathLst>
                <a:path extrusionOk="0" h="1239" w="1225">
                  <a:moveTo>
                    <a:pt x="606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06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950967" y="3632733"/>
            <a:ext cx="5397600" cy="1802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3"/>
          <p:cNvSpPr txBox="1"/>
          <p:nvPr>
            <p:ph hasCustomPrompt="1" idx="2" type="title"/>
          </p:nvPr>
        </p:nvSpPr>
        <p:spPr>
          <a:xfrm>
            <a:off x="950967" y="2261300"/>
            <a:ext cx="1416300" cy="1122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7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950967" y="5638667"/>
            <a:ext cx="5397600" cy="500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10702982" y="238527"/>
            <a:ext cx="1870056" cy="1690159"/>
            <a:chOff x="695800" y="1769188"/>
            <a:chExt cx="643250" cy="581350"/>
          </a:xfrm>
        </p:grpSpPr>
        <p:sp>
          <p:nvSpPr>
            <p:cNvPr id="100" name="Google Shape;100;p3"/>
            <p:cNvSpPr/>
            <p:nvPr/>
          </p:nvSpPr>
          <p:spPr>
            <a:xfrm>
              <a:off x="695800" y="1769188"/>
              <a:ext cx="57775" cy="57775"/>
            </a:xfrm>
            <a:custGeom>
              <a:rect b="b" l="l" r="r" t="t"/>
              <a:pathLst>
                <a:path extrusionOk="0" h="2311" w="2311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713675" y="1787063"/>
              <a:ext cx="22025" cy="22025"/>
            </a:xfrm>
            <a:custGeom>
              <a:rect b="b" l="l" r="r" t="t"/>
              <a:pathLst>
                <a:path extrusionOk="0" h="881" w="881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27800" y="1795988"/>
              <a:ext cx="596450" cy="540800"/>
            </a:xfrm>
            <a:custGeom>
              <a:rect b="b" l="l" r="r" t="t"/>
              <a:pathLst>
                <a:path extrusionOk="0" h="21632" w="23858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307725" y="2319213"/>
              <a:ext cx="31325" cy="31325"/>
            </a:xfrm>
            <a:custGeom>
              <a:rect b="b" l="l" r="r" t="t"/>
              <a:pathLst>
                <a:path extrusionOk="0" h="1253" w="1253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015525" y="1940738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015525" y="2011213"/>
              <a:ext cx="22375" cy="22025"/>
            </a:xfrm>
            <a:custGeom>
              <a:rect b="b" l="l" r="r" t="t"/>
              <a:pathLst>
                <a:path extrusionOk="0" h="881" w="895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015525" y="2081338"/>
              <a:ext cx="22375" cy="22375"/>
            </a:xfrm>
            <a:custGeom>
              <a:rect b="b" l="l" r="r" t="t"/>
              <a:pathLst>
                <a:path extrusionOk="0" h="895" w="895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3"/>
          <p:cNvGrpSpPr/>
          <p:nvPr/>
        </p:nvGrpSpPr>
        <p:grpSpPr>
          <a:xfrm rot="10800000">
            <a:off x="4054585" y="201305"/>
            <a:ext cx="1725274" cy="329398"/>
            <a:chOff x="4029725" y="2424788"/>
            <a:chExt cx="644625" cy="123075"/>
          </a:xfrm>
        </p:grpSpPr>
        <p:sp>
          <p:nvSpPr>
            <p:cNvPr id="108" name="Google Shape;108;p3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3"/>
          <p:cNvGrpSpPr/>
          <p:nvPr/>
        </p:nvGrpSpPr>
        <p:grpSpPr>
          <a:xfrm flipH="1">
            <a:off x="-1092518" y="5704722"/>
            <a:ext cx="2043568" cy="1618625"/>
            <a:chOff x="2615125" y="1853763"/>
            <a:chExt cx="1027900" cy="814075"/>
          </a:xfrm>
        </p:grpSpPr>
        <p:sp>
          <p:nvSpPr>
            <p:cNvPr id="123" name="Google Shape;123;p3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6887795" y="201220"/>
            <a:ext cx="1163251" cy="329387"/>
            <a:chOff x="1788000" y="2921988"/>
            <a:chExt cx="595775" cy="168700"/>
          </a:xfrm>
        </p:grpSpPr>
        <p:sp>
          <p:nvSpPr>
            <p:cNvPr id="128" name="Google Shape;128;p3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3"/>
          <p:cNvGrpSpPr/>
          <p:nvPr/>
        </p:nvGrpSpPr>
        <p:grpSpPr>
          <a:xfrm flipH="1" rot="10800000">
            <a:off x="10266322" y="5960559"/>
            <a:ext cx="2027353" cy="795845"/>
            <a:chOff x="3162050" y="485288"/>
            <a:chExt cx="912400" cy="358150"/>
          </a:xfrm>
        </p:grpSpPr>
        <p:sp>
          <p:nvSpPr>
            <p:cNvPr id="135" name="Google Shape;135;p3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3"/>
          <p:cNvGrpSpPr/>
          <p:nvPr/>
        </p:nvGrpSpPr>
        <p:grpSpPr>
          <a:xfrm rot="5400000">
            <a:off x="9494586" y="-41194"/>
            <a:ext cx="143589" cy="814429"/>
            <a:chOff x="5052300" y="-1560100"/>
            <a:chExt cx="53650" cy="304300"/>
          </a:xfrm>
        </p:grpSpPr>
        <p:sp>
          <p:nvSpPr>
            <p:cNvPr id="138" name="Google Shape;138;p3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 rot="5400000">
            <a:off x="-2309291" y="2532061"/>
            <a:ext cx="5456176" cy="392026"/>
            <a:chOff x="3477300" y="4642138"/>
            <a:chExt cx="2038625" cy="146475"/>
          </a:xfrm>
        </p:grpSpPr>
        <p:sp>
          <p:nvSpPr>
            <p:cNvPr id="148" name="Google Shape;148;p3"/>
            <p:cNvSpPr/>
            <p:nvPr/>
          </p:nvSpPr>
          <p:spPr>
            <a:xfrm>
              <a:off x="3477300" y="4642138"/>
              <a:ext cx="2038625" cy="146475"/>
            </a:xfrm>
            <a:custGeom>
              <a:rect b="b" l="l" r="r" t="t"/>
              <a:pathLst>
                <a:path extrusionOk="0" h="5859" w="81545">
                  <a:moveTo>
                    <a:pt x="81365" y="178"/>
                  </a:moveTo>
                  <a:lnTo>
                    <a:pt x="81365" y="5679"/>
                  </a:lnTo>
                  <a:lnTo>
                    <a:pt x="166" y="5679"/>
                  </a:lnTo>
                  <a:lnTo>
                    <a:pt x="166" y="178"/>
                  </a:lnTo>
                  <a:close/>
                  <a:moveTo>
                    <a:pt x="1" y="0"/>
                  </a:moveTo>
                  <a:lnTo>
                    <a:pt x="1" y="5858"/>
                  </a:lnTo>
                  <a:lnTo>
                    <a:pt x="81544" y="5858"/>
                  </a:lnTo>
                  <a:lnTo>
                    <a:pt x="8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368750" y="4688513"/>
              <a:ext cx="53975" cy="53675"/>
            </a:xfrm>
            <a:custGeom>
              <a:rect b="b" l="l" r="r" t="t"/>
              <a:pathLst>
                <a:path extrusionOk="0" h="2147" w="2159">
                  <a:moveTo>
                    <a:pt x="1911" y="235"/>
                  </a:moveTo>
                  <a:lnTo>
                    <a:pt x="1911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59" y="2146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297925" y="4688513"/>
              <a:ext cx="53675" cy="53675"/>
            </a:xfrm>
            <a:custGeom>
              <a:rect b="b" l="l" r="r" t="t"/>
              <a:pathLst>
                <a:path extrusionOk="0" h="2147" w="2147">
                  <a:moveTo>
                    <a:pt x="1912" y="235"/>
                  </a:moveTo>
                  <a:lnTo>
                    <a:pt x="1912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227125" y="4688513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1" y="235"/>
                  </a:moveTo>
                  <a:lnTo>
                    <a:pt x="1911" y="1913"/>
                  </a:lnTo>
                  <a:lnTo>
                    <a:pt x="233" y="1913"/>
                  </a:lnTo>
                  <a:lnTo>
                    <a:pt x="233" y="235"/>
                  </a:ln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2145" y="2146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156300" y="4688513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1" y="235"/>
                  </a:moveTo>
                  <a:lnTo>
                    <a:pt x="1911" y="1913"/>
                  </a:lnTo>
                  <a:lnTo>
                    <a:pt x="234" y="1913"/>
                  </a:lnTo>
                  <a:lnTo>
                    <a:pt x="234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348825" y="4712263"/>
              <a:ext cx="23025" cy="6200"/>
            </a:xfrm>
            <a:custGeom>
              <a:rect b="b" l="l" r="r" t="t"/>
              <a:pathLst>
                <a:path extrusionOk="0" h="248" w="921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278000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207175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1" y="0"/>
                  </a:moveTo>
                  <a:lnTo>
                    <a:pt x="1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136350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1" y="0"/>
                  </a:moveTo>
                  <a:lnTo>
                    <a:pt x="1" y="248"/>
                  </a:lnTo>
                  <a:lnTo>
                    <a:pt x="922" y="248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417200" y="4712263"/>
              <a:ext cx="23075" cy="6200"/>
            </a:xfrm>
            <a:custGeom>
              <a:rect b="b" l="l" r="r" t="t"/>
              <a:pathLst>
                <a:path extrusionOk="0" h="248" w="923">
                  <a:moveTo>
                    <a:pt x="1" y="0"/>
                  </a:moveTo>
                  <a:lnTo>
                    <a:pt x="1" y="248"/>
                  </a:lnTo>
                  <a:lnTo>
                    <a:pt x="923" y="24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3"/>
          <p:cNvGrpSpPr/>
          <p:nvPr/>
        </p:nvGrpSpPr>
        <p:grpSpPr>
          <a:xfrm>
            <a:off x="2218426" y="277221"/>
            <a:ext cx="858455" cy="177579"/>
            <a:chOff x="3847200" y="4012338"/>
            <a:chExt cx="320750" cy="66350"/>
          </a:xfrm>
        </p:grpSpPr>
        <p:sp>
          <p:nvSpPr>
            <p:cNvPr id="159" name="Google Shape;159;p3"/>
            <p:cNvSpPr/>
            <p:nvPr/>
          </p:nvSpPr>
          <p:spPr>
            <a:xfrm>
              <a:off x="4125675" y="4036738"/>
              <a:ext cx="16525" cy="16875"/>
            </a:xfrm>
            <a:custGeom>
              <a:rect b="b" l="l" r="r" t="t"/>
              <a:pathLst>
                <a:path extrusionOk="0" h="675" w="661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60" y="523"/>
                    <a:pt x="660" y="344"/>
                  </a:cubicBezTo>
                  <a:cubicBezTo>
                    <a:pt x="660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072725" y="4036738"/>
              <a:ext cx="16850" cy="16875"/>
            </a:xfrm>
            <a:custGeom>
              <a:rect b="b" l="l" r="r" t="t"/>
              <a:pathLst>
                <a:path extrusionOk="0" h="675" w="674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74" y="523"/>
                    <a:pt x="674" y="344"/>
                  </a:cubicBezTo>
                  <a:cubicBezTo>
                    <a:pt x="674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020100" y="4036738"/>
              <a:ext cx="16525" cy="16875"/>
            </a:xfrm>
            <a:custGeom>
              <a:rect b="b" l="l" r="r" t="t"/>
              <a:pathLst>
                <a:path extrusionOk="0" h="675" w="661">
                  <a:moveTo>
                    <a:pt x="331" y="0"/>
                  </a:moveTo>
                  <a:cubicBezTo>
                    <a:pt x="138" y="0"/>
                    <a:pt x="1" y="152"/>
                    <a:pt x="1" y="344"/>
                  </a:cubicBezTo>
                  <a:cubicBezTo>
                    <a:pt x="1" y="523"/>
                    <a:pt x="138" y="674"/>
                    <a:pt x="331" y="674"/>
                  </a:cubicBezTo>
                  <a:cubicBezTo>
                    <a:pt x="510" y="674"/>
                    <a:pt x="661" y="523"/>
                    <a:pt x="661" y="344"/>
                  </a:cubicBezTo>
                  <a:cubicBezTo>
                    <a:pt x="661" y="152"/>
                    <a:pt x="510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967175" y="4036738"/>
              <a:ext cx="16525" cy="16875"/>
            </a:xfrm>
            <a:custGeom>
              <a:rect b="b" l="l" r="r" t="t"/>
              <a:pathLst>
                <a:path extrusionOk="0" h="675" w="661">
                  <a:moveTo>
                    <a:pt x="330" y="0"/>
                  </a:moveTo>
                  <a:cubicBezTo>
                    <a:pt x="152" y="0"/>
                    <a:pt x="0" y="152"/>
                    <a:pt x="0" y="344"/>
                  </a:cubicBezTo>
                  <a:cubicBezTo>
                    <a:pt x="0" y="523"/>
                    <a:pt x="152" y="674"/>
                    <a:pt x="330" y="674"/>
                  </a:cubicBezTo>
                  <a:cubicBezTo>
                    <a:pt x="510" y="674"/>
                    <a:pt x="660" y="523"/>
                    <a:pt x="660" y="344"/>
                  </a:cubicBezTo>
                  <a:cubicBezTo>
                    <a:pt x="660" y="152"/>
                    <a:pt x="510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47200" y="4012338"/>
              <a:ext cx="320750" cy="66350"/>
            </a:xfrm>
            <a:custGeom>
              <a:rect b="b" l="l" r="r" t="t"/>
              <a:pathLst>
                <a:path extrusionOk="0" h="2654" w="12830">
                  <a:moveTo>
                    <a:pt x="12597" y="233"/>
                  </a:moveTo>
                  <a:lnTo>
                    <a:pt x="12597" y="2420"/>
                  </a:lnTo>
                  <a:lnTo>
                    <a:pt x="248" y="2420"/>
                  </a:lnTo>
                  <a:lnTo>
                    <a:pt x="248" y="233"/>
                  </a:lnTo>
                  <a:close/>
                  <a:moveTo>
                    <a:pt x="1" y="0"/>
                  </a:moveTo>
                  <a:lnTo>
                    <a:pt x="1" y="2654"/>
                  </a:lnTo>
                  <a:lnTo>
                    <a:pt x="12830" y="2654"/>
                  </a:lnTo>
                  <a:lnTo>
                    <a:pt x="12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3"/>
          <p:cNvGrpSpPr/>
          <p:nvPr/>
        </p:nvGrpSpPr>
        <p:grpSpPr>
          <a:xfrm rot="10800000">
            <a:off x="1170931" y="324122"/>
            <a:ext cx="491387" cy="83771"/>
            <a:chOff x="935075" y="2661288"/>
            <a:chExt cx="183600" cy="31300"/>
          </a:xfrm>
        </p:grpSpPr>
        <p:sp>
          <p:nvSpPr>
            <p:cNvPr id="165" name="Google Shape;165;p3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21"/>
          <p:cNvSpPr txBox="1"/>
          <p:nvPr>
            <p:ph type="title"/>
          </p:nvPr>
        </p:nvSpPr>
        <p:spPr>
          <a:xfrm>
            <a:off x="7534067" y="2032200"/>
            <a:ext cx="3706800" cy="1353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294" name="Google Shape;1294;p21"/>
          <p:cNvSpPr txBox="1"/>
          <p:nvPr>
            <p:ph idx="1" type="subTitle"/>
          </p:nvPr>
        </p:nvSpPr>
        <p:spPr>
          <a:xfrm>
            <a:off x="7534243" y="3385400"/>
            <a:ext cx="3706800" cy="144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295" name="Google Shape;1295;p21"/>
          <p:cNvGrpSpPr/>
          <p:nvPr/>
        </p:nvGrpSpPr>
        <p:grpSpPr>
          <a:xfrm flipH="1" rot="10800000">
            <a:off x="11270914" y="276217"/>
            <a:ext cx="1945712" cy="1540963"/>
            <a:chOff x="2615125" y="1853763"/>
            <a:chExt cx="1027900" cy="814075"/>
          </a:xfrm>
        </p:grpSpPr>
        <p:sp>
          <p:nvSpPr>
            <p:cNvPr id="1296" name="Google Shape;1296;p21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1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1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1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21"/>
          <p:cNvGrpSpPr/>
          <p:nvPr/>
        </p:nvGrpSpPr>
        <p:grpSpPr>
          <a:xfrm rot="5400000">
            <a:off x="9368482" y="-446261"/>
            <a:ext cx="157103" cy="1602277"/>
            <a:chOff x="5452275" y="965113"/>
            <a:chExt cx="72575" cy="740150"/>
          </a:xfrm>
        </p:grpSpPr>
        <p:sp>
          <p:nvSpPr>
            <p:cNvPr id="1301" name="Google Shape;1301;p21"/>
            <p:cNvSpPr/>
            <p:nvPr/>
          </p:nvSpPr>
          <p:spPr>
            <a:xfrm>
              <a:off x="5518975" y="965113"/>
              <a:ext cx="5875" cy="673450"/>
            </a:xfrm>
            <a:custGeom>
              <a:rect b="b" l="l" r="r" t="t"/>
              <a:pathLst>
                <a:path extrusionOk="0" h="26938" w="235">
                  <a:moveTo>
                    <a:pt x="0" y="0"/>
                  </a:moveTo>
                  <a:lnTo>
                    <a:pt x="0" y="26938"/>
                  </a:lnTo>
                  <a:lnTo>
                    <a:pt x="235" y="2693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5452275" y="1031788"/>
              <a:ext cx="5875" cy="673475"/>
            </a:xfrm>
            <a:custGeom>
              <a:rect b="b" l="l" r="r" t="t"/>
              <a:pathLst>
                <a:path extrusionOk="0" h="26939" w="235">
                  <a:moveTo>
                    <a:pt x="1" y="1"/>
                  </a:moveTo>
                  <a:lnTo>
                    <a:pt x="1" y="26939"/>
                  </a:lnTo>
                  <a:lnTo>
                    <a:pt x="235" y="26939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3" name="Google Shape;1303;p21"/>
          <p:cNvGrpSpPr/>
          <p:nvPr/>
        </p:nvGrpSpPr>
        <p:grpSpPr>
          <a:xfrm rot="10800000">
            <a:off x="122718" y="3034718"/>
            <a:ext cx="659329" cy="1777291"/>
            <a:chOff x="2641575" y="875188"/>
            <a:chExt cx="190475" cy="513475"/>
          </a:xfrm>
        </p:grpSpPr>
        <p:sp>
          <p:nvSpPr>
            <p:cNvPr id="1304" name="Google Shape;1304;p21"/>
            <p:cNvSpPr/>
            <p:nvPr/>
          </p:nvSpPr>
          <p:spPr>
            <a:xfrm>
              <a:off x="2641575" y="875188"/>
              <a:ext cx="190475" cy="185150"/>
            </a:xfrm>
            <a:custGeom>
              <a:rect b="b" l="l" r="r" t="t"/>
              <a:pathLst>
                <a:path extrusionOk="0" h="7406" w="7619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2664625" y="900838"/>
              <a:ext cx="143025" cy="134050"/>
            </a:xfrm>
            <a:custGeom>
              <a:rect b="b" l="l" r="r" t="t"/>
              <a:pathLst>
                <a:path extrusionOk="0" h="5362" w="5721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2705175" y="938063"/>
              <a:ext cx="63300" cy="59625"/>
            </a:xfrm>
            <a:custGeom>
              <a:rect b="b" l="l" r="r" t="t"/>
              <a:pathLst>
                <a:path extrusionOk="0" h="2385" w="2532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2734750" y="1056563"/>
              <a:ext cx="3100" cy="310425"/>
            </a:xfrm>
            <a:custGeom>
              <a:rect b="b" l="l" r="r" t="t"/>
              <a:pathLst>
                <a:path extrusionOk="0" h="12417" w="124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2721325" y="1362838"/>
              <a:ext cx="29950" cy="25825"/>
            </a:xfrm>
            <a:custGeom>
              <a:rect b="b" l="l" r="r" t="t"/>
              <a:pathLst>
                <a:path extrusionOk="0" h="1033" w="1198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9" name="Google Shape;1309;p21"/>
          <p:cNvGrpSpPr/>
          <p:nvPr/>
        </p:nvGrpSpPr>
        <p:grpSpPr>
          <a:xfrm flipH="1" rot="-5400000">
            <a:off x="-173057" y="703983"/>
            <a:ext cx="1797601" cy="938792"/>
            <a:chOff x="2114900" y="3510863"/>
            <a:chExt cx="573800" cy="299675"/>
          </a:xfrm>
        </p:grpSpPr>
        <p:sp>
          <p:nvSpPr>
            <p:cNvPr id="1310" name="Google Shape;1310;p21"/>
            <p:cNvSpPr/>
            <p:nvPr/>
          </p:nvSpPr>
          <p:spPr>
            <a:xfrm>
              <a:off x="2114900" y="3762763"/>
              <a:ext cx="47825" cy="47775"/>
            </a:xfrm>
            <a:custGeom>
              <a:rect b="b" l="l" r="r" t="t"/>
              <a:pathLst>
                <a:path extrusionOk="0" h="1911" w="1913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2129700" y="3777888"/>
              <a:ext cx="18225" cy="17900"/>
            </a:xfrm>
            <a:custGeom>
              <a:rect b="b" l="l" r="r" t="t"/>
              <a:pathLst>
                <a:path extrusionOk="0" h="716" w="729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2136575" y="3524513"/>
              <a:ext cx="536650" cy="259575"/>
            </a:xfrm>
            <a:custGeom>
              <a:rect b="b" l="l" r="r" t="t"/>
              <a:pathLst>
                <a:path extrusionOk="0" h="10383" w="21466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2653950" y="3510863"/>
              <a:ext cx="34750" cy="31400"/>
            </a:xfrm>
            <a:custGeom>
              <a:rect b="b" l="l" r="r" t="t"/>
              <a:pathLst>
                <a:path extrusionOk="0" h="1256" w="139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2167175" y="3619388"/>
              <a:ext cx="18250" cy="17900"/>
            </a:xfrm>
            <a:custGeom>
              <a:rect b="b" l="l" r="r" t="t"/>
              <a:pathLst>
                <a:path extrusionOk="0" h="716" w="73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2224225" y="3619388"/>
              <a:ext cx="18275" cy="17900"/>
            </a:xfrm>
            <a:custGeom>
              <a:rect b="b" l="l" r="r" t="t"/>
              <a:pathLst>
                <a:path extrusionOk="0" h="716" w="731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2281650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2338725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21"/>
          <p:cNvGrpSpPr/>
          <p:nvPr/>
        </p:nvGrpSpPr>
        <p:grpSpPr>
          <a:xfrm flipH="1" rot="-5400000">
            <a:off x="748526" y="6343387"/>
            <a:ext cx="1945712" cy="1540963"/>
            <a:chOff x="2615125" y="1853763"/>
            <a:chExt cx="1027900" cy="814075"/>
          </a:xfrm>
        </p:grpSpPr>
        <p:sp>
          <p:nvSpPr>
            <p:cNvPr id="1319" name="Google Shape;1319;p21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21"/>
          <p:cNvGrpSpPr/>
          <p:nvPr/>
        </p:nvGrpSpPr>
        <p:grpSpPr>
          <a:xfrm>
            <a:off x="11726721" y="2214410"/>
            <a:ext cx="101235" cy="312938"/>
            <a:chOff x="1374100" y="2747563"/>
            <a:chExt cx="37825" cy="116925"/>
          </a:xfrm>
        </p:grpSpPr>
        <p:sp>
          <p:nvSpPr>
            <p:cNvPr id="1324" name="Google Shape;1324;p21"/>
            <p:cNvSpPr/>
            <p:nvPr/>
          </p:nvSpPr>
          <p:spPr>
            <a:xfrm>
              <a:off x="1374100" y="2826638"/>
              <a:ext cx="37825" cy="37850"/>
            </a:xfrm>
            <a:custGeom>
              <a:rect b="b" l="l" r="r" t="t"/>
              <a:pathLst>
                <a:path extrusionOk="0" h="1514" w="1513">
                  <a:moveTo>
                    <a:pt x="756" y="0"/>
                  </a:moveTo>
                  <a:cubicBezTo>
                    <a:pt x="343" y="0"/>
                    <a:pt x="0" y="330"/>
                    <a:pt x="0" y="757"/>
                  </a:cubicBezTo>
                  <a:cubicBezTo>
                    <a:pt x="0" y="1170"/>
                    <a:pt x="343" y="1513"/>
                    <a:pt x="756" y="1513"/>
                  </a:cubicBezTo>
                  <a:cubicBezTo>
                    <a:pt x="1183" y="1513"/>
                    <a:pt x="1513" y="1170"/>
                    <a:pt x="1513" y="757"/>
                  </a:cubicBezTo>
                  <a:cubicBezTo>
                    <a:pt x="1513" y="330"/>
                    <a:pt x="1183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1374100" y="2787113"/>
              <a:ext cx="37825" cy="37850"/>
            </a:xfrm>
            <a:custGeom>
              <a:rect b="b" l="l" r="r" t="t"/>
              <a:pathLst>
                <a:path extrusionOk="0" h="1514" w="1513">
                  <a:moveTo>
                    <a:pt x="756" y="1"/>
                  </a:moveTo>
                  <a:cubicBezTo>
                    <a:pt x="343" y="1"/>
                    <a:pt x="0" y="344"/>
                    <a:pt x="0" y="756"/>
                  </a:cubicBezTo>
                  <a:cubicBezTo>
                    <a:pt x="0" y="1169"/>
                    <a:pt x="343" y="1513"/>
                    <a:pt x="756" y="1513"/>
                  </a:cubicBezTo>
                  <a:cubicBezTo>
                    <a:pt x="1183" y="1513"/>
                    <a:pt x="1513" y="1169"/>
                    <a:pt x="1513" y="756"/>
                  </a:cubicBezTo>
                  <a:cubicBezTo>
                    <a:pt x="1513" y="344"/>
                    <a:pt x="1183" y="1"/>
                    <a:pt x="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1374100" y="2747563"/>
              <a:ext cx="37825" cy="37850"/>
            </a:xfrm>
            <a:custGeom>
              <a:rect b="b" l="l" r="r" t="t"/>
              <a:pathLst>
                <a:path extrusionOk="0" h="1514" w="1513">
                  <a:moveTo>
                    <a:pt x="756" y="1"/>
                  </a:moveTo>
                  <a:cubicBezTo>
                    <a:pt x="343" y="1"/>
                    <a:pt x="0" y="345"/>
                    <a:pt x="0" y="758"/>
                  </a:cubicBezTo>
                  <a:cubicBezTo>
                    <a:pt x="0" y="1183"/>
                    <a:pt x="343" y="1513"/>
                    <a:pt x="756" y="1513"/>
                  </a:cubicBezTo>
                  <a:cubicBezTo>
                    <a:pt x="1183" y="1513"/>
                    <a:pt x="1513" y="1183"/>
                    <a:pt x="1513" y="758"/>
                  </a:cubicBezTo>
                  <a:cubicBezTo>
                    <a:pt x="1513" y="345"/>
                    <a:pt x="1183" y="1"/>
                    <a:pt x="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7" name="Google Shape;1327;p21"/>
          <p:cNvGrpSpPr/>
          <p:nvPr/>
        </p:nvGrpSpPr>
        <p:grpSpPr>
          <a:xfrm>
            <a:off x="10048288" y="172453"/>
            <a:ext cx="767391" cy="364459"/>
            <a:chOff x="968775" y="3581913"/>
            <a:chExt cx="286725" cy="136175"/>
          </a:xfrm>
        </p:grpSpPr>
        <p:sp>
          <p:nvSpPr>
            <p:cNvPr id="1328" name="Google Shape;1328;p21"/>
            <p:cNvSpPr/>
            <p:nvPr/>
          </p:nvSpPr>
          <p:spPr>
            <a:xfrm>
              <a:off x="968775" y="3581913"/>
              <a:ext cx="286725" cy="136175"/>
            </a:xfrm>
            <a:custGeom>
              <a:rect b="b" l="l" r="r" t="t"/>
              <a:pathLst>
                <a:path extrusionOk="0" h="5447" w="11469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1186375" y="3647563"/>
              <a:ext cx="41300" cy="52300"/>
            </a:xfrm>
            <a:custGeom>
              <a:rect b="b" l="l" r="r" t="t"/>
              <a:pathLst>
                <a:path extrusionOk="0" h="2092" w="1652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1120700" y="3647563"/>
              <a:ext cx="41650" cy="52300"/>
            </a:xfrm>
            <a:custGeom>
              <a:rect b="b" l="l" r="r" t="t"/>
              <a:pathLst>
                <a:path extrusionOk="0" h="2092" w="1666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1055400" y="3647563"/>
              <a:ext cx="41275" cy="52300"/>
            </a:xfrm>
            <a:custGeom>
              <a:rect b="b" l="l" r="r" t="t"/>
              <a:pathLst>
                <a:path extrusionOk="0" h="2092" w="1651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21"/>
          <p:cNvGrpSpPr/>
          <p:nvPr/>
        </p:nvGrpSpPr>
        <p:grpSpPr>
          <a:xfrm rot="-5400000">
            <a:off x="2669735" y="-52534"/>
            <a:ext cx="143589" cy="814429"/>
            <a:chOff x="5052300" y="-1560100"/>
            <a:chExt cx="53650" cy="304300"/>
          </a:xfrm>
        </p:grpSpPr>
        <p:sp>
          <p:nvSpPr>
            <p:cNvPr id="1333" name="Google Shape;1333;p21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21"/>
          <p:cNvGrpSpPr/>
          <p:nvPr/>
        </p:nvGrpSpPr>
        <p:grpSpPr>
          <a:xfrm flipH="1">
            <a:off x="421625" y="5774455"/>
            <a:ext cx="61691" cy="646819"/>
            <a:chOff x="266100" y="1388638"/>
            <a:chExt cx="23050" cy="241675"/>
          </a:xfrm>
        </p:grpSpPr>
        <p:sp>
          <p:nvSpPr>
            <p:cNvPr id="1343" name="Google Shape;1343;p21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" name="Google Shape;1347;p21"/>
          <p:cNvGrpSpPr/>
          <p:nvPr/>
        </p:nvGrpSpPr>
        <p:grpSpPr>
          <a:xfrm>
            <a:off x="7122210" y="5551167"/>
            <a:ext cx="4806469" cy="1051770"/>
            <a:chOff x="1858125" y="4081513"/>
            <a:chExt cx="1482700" cy="324450"/>
          </a:xfrm>
        </p:grpSpPr>
        <p:sp>
          <p:nvSpPr>
            <p:cNvPr id="1348" name="Google Shape;1348;p21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1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1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1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1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2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357" name="Google Shape;1357;p22"/>
          <p:cNvSpPr txBox="1"/>
          <p:nvPr>
            <p:ph idx="1" type="body"/>
          </p:nvPr>
        </p:nvSpPr>
        <p:spPr>
          <a:xfrm>
            <a:off x="960000" y="1996800"/>
            <a:ext cx="5649300" cy="332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2000"/>
              <a:buAutoNum type="arabicPeriod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mo"/>
              <a:buAutoNum type="alphaLcPeriod"/>
              <a:defRPr/>
            </a:lvl2pPr>
            <a:lvl3pPr indent="-3492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mo"/>
              <a:buAutoNum type="romanLcPeriod"/>
              <a:defRPr/>
            </a:lvl3pPr>
            <a:lvl4pPr indent="-3492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mo"/>
              <a:buAutoNum type="arabicPeriod"/>
              <a:defRPr/>
            </a:lvl4pPr>
            <a:lvl5pPr indent="-3492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mo"/>
              <a:buAutoNum type="alphaLcPeriod"/>
              <a:defRPr/>
            </a:lvl5pPr>
            <a:lvl6pPr indent="-3492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mo"/>
              <a:buAutoNum type="romanLcPeriod"/>
              <a:defRPr/>
            </a:lvl6pPr>
            <a:lvl7pPr indent="-3492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mo"/>
              <a:buAutoNum type="arabicPeriod"/>
              <a:defRPr/>
            </a:lvl7pPr>
            <a:lvl8pPr indent="-3492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mo"/>
              <a:buAutoNum type="alphaLcPeriod"/>
              <a:defRPr/>
            </a:lvl8pPr>
            <a:lvl9pPr indent="-3492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mo"/>
              <a:buAutoNum type="romanLcPeriod"/>
              <a:defRPr/>
            </a:lvl9pPr>
          </a:lstStyle>
          <a:p/>
        </p:txBody>
      </p:sp>
      <p:grpSp>
        <p:nvGrpSpPr>
          <p:cNvPr id="1358" name="Google Shape;1358;p22"/>
          <p:cNvGrpSpPr/>
          <p:nvPr/>
        </p:nvGrpSpPr>
        <p:grpSpPr>
          <a:xfrm flipH="1" rot="10800000">
            <a:off x="-664683" y="5311840"/>
            <a:ext cx="1615538" cy="1616183"/>
            <a:chOff x="2082888" y="2732413"/>
            <a:chExt cx="813750" cy="814075"/>
          </a:xfrm>
        </p:grpSpPr>
        <p:sp>
          <p:nvSpPr>
            <p:cNvPr id="1359" name="Google Shape;1359;p22"/>
            <p:cNvSpPr/>
            <p:nvPr/>
          </p:nvSpPr>
          <p:spPr>
            <a:xfrm>
              <a:off x="2082888" y="2732413"/>
              <a:ext cx="813750" cy="814075"/>
            </a:xfrm>
            <a:custGeom>
              <a:rect b="b" l="l" r="r" t="t"/>
              <a:pathLst>
                <a:path extrusionOk="0" h="32563" w="32550">
                  <a:moveTo>
                    <a:pt x="17327" y="2723"/>
                  </a:moveTo>
                  <a:lnTo>
                    <a:pt x="17561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9" y="5075"/>
                  </a:lnTo>
                  <a:lnTo>
                    <a:pt x="23239" y="6793"/>
                  </a:lnTo>
                  <a:cubicBezTo>
                    <a:pt x="24202" y="7508"/>
                    <a:pt x="25055" y="8347"/>
                    <a:pt x="25770" y="9310"/>
                  </a:cubicBezTo>
                  <a:lnTo>
                    <a:pt x="27489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3"/>
                    <a:pt x="27847" y="13779"/>
                    <a:pt x="27984" y="14989"/>
                  </a:cubicBezTo>
                  <a:lnTo>
                    <a:pt x="29840" y="15236"/>
                  </a:lnTo>
                  <a:lnTo>
                    <a:pt x="29840" y="17341"/>
                  </a:lnTo>
                  <a:lnTo>
                    <a:pt x="27984" y="17574"/>
                  </a:lnTo>
                  <a:cubicBezTo>
                    <a:pt x="27847" y="18784"/>
                    <a:pt x="27530" y="19953"/>
                    <a:pt x="27062" y="21026"/>
                  </a:cubicBezTo>
                  <a:lnTo>
                    <a:pt x="28547" y="22153"/>
                  </a:lnTo>
                  <a:lnTo>
                    <a:pt x="27489" y="23982"/>
                  </a:lnTo>
                  <a:lnTo>
                    <a:pt x="25770" y="23254"/>
                  </a:lnTo>
                  <a:cubicBezTo>
                    <a:pt x="25055" y="24216"/>
                    <a:pt x="24202" y="25069"/>
                    <a:pt x="23239" y="25769"/>
                  </a:cubicBezTo>
                  <a:lnTo>
                    <a:pt x="23969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61" y="27984"/>
                  </a:cubicBezTo>
                  <a:lnTo>
                    <a:pt x="17327" y="29854"/>
                  </a:lnTo>
                  <a:lnTo>
                    <a:pt x="15223" y="29854"/>
                  </a:lnTo>
                  <a:lnTo>
                    <a:pt x="14989" y="27984"/>
                  </a:lnTo>
                  <a:cubicBezTo>
                    <a:pt x="13766" y="27860"/>
                    <a:pt x="12610" y="27544"/>
                    <a:pt x="11538" y="27062"/>
                  </a:cubicBezTo>
                  <a:lnTo>
                    <a:pt x="10410" y="28561"/>
                  </a:lnTo>
                  <a:lnTo>
                    <a:pt x="8581" y="27502"/>
                  </a:lnTo>
                  <a:lnTo>
                    <a:pt x="9310" y="25769"/>
                  </a:lnTo>
                  <a:cubicBezTo>
                    <a:pt x="8348" y="25069"/>
                    <a:pt x="7495" y="24216"/>
                    <a:pt x="6780" y="23254"/>
                  </a:cubicBezTo>
                  <a:lnTo>
                    <a:pt x="5061" y="23982"/>
                  </a:lnTo>
                  <a:lnTo>
                    <a:pt x="4002" y="22153"/>
                  </a:lnTo>
                  <a:lnTo>
                    <a:pt x="5487" y="21026"/>
                  </a:lnTo>
                  <a:cubicBezTo>
                    <a:pt x="5020" y="19953"/>
                    <a:pt x="4703" y="18784"/>
                    <a:pt x="4566" y="17574"/>
                  </a:cubicBezTo>
                  <a:lnTo>
                    <a:pt x="2710" y="17341"/>
                  </a:lnTo>
                  <a:lnTo>
                    <a:pt x="2710" y="15236"/>
                  </a:lnTo>
                  <a:lnTo>
                    <a:pt x="4566" y="14989"/>
                  </a:lnTo>
                  <a:cubicBezTo>
                    <a:pt x="4703" y="13779"/>
                    <a:pt x="5020" y="12623"/>
                    <a:pt x="5487" y="11551"/>
                  </a:cubicBezTo>
                  <a:lnTo>
                    <a:pt x="4002" y="10423"/>
                  </a:lnTo>
                  <a:lnTo>
                    <a:pt x="5061" y="8595"/>
                  </a:lnTo>
                  <a:lnTo>
                    <a:pt x="6780" y="9310"/>
                  </a:lnTo>
                  <a:cubicBezTo>
                    <a:pt x="7495" y="8347"/>
                    <a:pt x="8348" y="7508"/>
                    <a:pt x="9310" y="6793"/>
                  </a:cubicBezTo>
                  <a:lnTo>
                    <a:pt x="8581" y="5075"/>
                  </a:lnTo>
                  <a:lnTo>
                    <a:pt x="10410" y="4015"/>
                  </a:lnTo>
                  <a:lnTo>
                    <a:pt x="11538" y="5500"/>
                  </a:lnTo>
                  <a:cubicBezTo>
                    <a:pt x="12610" y="5033"/>
                    <a:pt x="13766" y="4717"/>
                    <a:pt x="14989" y="4580"/>
                  </a:cubicBezTo>
                  <a:lnTo>
                    <a:pt x="15223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5261" y="32562"/>
                    <a:pt x="32549" y="25274"/>
                    <a:pt x="32549" y="16281"/>
                  </a:cubicBezTo>
                  <a:cubicBezTo>
                    <a:pt x="32549" y="7288"/>
                    <a:pt x="25261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2"/>
            <p:cNvSpPr/>
            <p:nvPr/>
          </p:nvSpPr>
          <p:spPr>
            <a:xfrm>
              <a:off x="2249263" y="2900838"/>
              <a:ext cx="481675" cy="481675"/>
            </a:xfrm>
            <a:custGeom>
              <a:rect b="b" l="l" r="r" t="t"/>
              <a:pathLst>
                <a:path extrusionOk="0" h="19267" w="19267">
                  <a:moveTo>
                    <a:pt x="8884" y="1"/>
                  </a:moveTo>
                  <a:lnTo>
                    <a:pt x="8636" y="1913"/>
                  </a:lnTo>
                  <a:cubicBezTo>
                    <a:pt x="7936" y="1995"/>
                    <a:pt x="7261" y="2174"/>
                    <a:pt x="6629" y="2449"/>
                  </a:cubicBezTo>
                  <a:lnTo>
                    <a:pt x="5460" y="909"/>
                  </a:lnTo>
                  <a:lnTo>
                    <a:pt x="4168" y="1665"/>
                  </a:lnTo>
                  <a:lnTo>
                    <a:pt x="4910" y="3439"/>
                  </a:lnTo>
                  <a:cubicBezTo>
                    <a:pt x="4360" y="3866"/>
                    <a:pt x="3865" y="4361"/>
                    <a:pt x="3438" y="4911"/>
                  </a:cubicBezTo>
                  <a:lnTo>
                    <a:pt x="1665" y="4168"/>
                  </a:lnTo>
                  <a:lnTo>
                    <a:pt x="908" y="5461"/>
                  </a:lnTo>
                  <a:lnTo>
                    <a:pt x="2448" y="6629"/>
                  </a:lnTo>
                  <a:cubicBezTo>
                    <a:pt x="2173" y="7262"/>
                    <a:pt x="1995" y="7936"/>
                    <a:pt x="1913" y="8637"/>
                  </a:cubicBezTo>
                  <a:lnTo>
                    <a:pt x="1" y="8884"/>
                  </a:lnTo>
                  <a:lnTo>
                    <a:pt x="1" y="10384"/>
                  </a:lnTo>
                  <a:lnTo>
                    <a:pt x="1913" y="10617"/>
                  </a:lnTo>
                  <a:cubicBezTo>
                    <a:pt x="1995" y="11332"/>
                    <a:pt x="2173" y="12006"/>
                    <a:pt x="2448" y="12639"/>
                  </a:cubicBezTo>
                  <a:lnTo>
                    <a:pt x="908" y="13794"/>
                  </a:lnTo>
                  <a:lnTo>
                    <a:pt x="1665" y="15100"/>
                  </a:lnTo>
                  <a:lnTo>
                    <a:pt x="3438" y="14344"/>
                  </a:lnTo>
                  <a:cubicBezTo>
                    <a:pt x="3865" y="14907"/>
                    <a:pt x="4360" y="15402"/>
                    <a:pt x="4910" y="15829"/>
                  </a:cubicBezTo>
                  <a:lnTo>
                    <a:pt x="4168" y="17602"/>
                  </a:lnTo>
                  <a:lnTo>
                    <a:pt x="5460" y="18345"/>
                  </a:lnTo>
                  <a:lnTo>
                    <a:pt x="6629" y="16819"/>
                  </a:lnTo>
                  <a:cubicBezTo>
                    <a:pt x="7261" y="17080"/>
                    <a:pt x="7936" y="17259"/>
                    <a:pt x="8636" y="17355"/>
                  </a:cubicBezTo>
                  <a:lnTo>
                    <a:pt x="8884" y="19267"/>
                  </a:lnTo>
                  <a:lnTo>
                    <a:pt x="10383" y="19267"/>
                  </a:lnTo>
                  <a:lnTo>
                    <a:pt x="10617" y="17355"/>
                  </a:lnTo>
                  <a:cubicBezTo>
                    <a:pt x="11332" y="17259"/>
                    <a:pt x="12006" y="17080"/>
                    <a:pt x="12638" y="16819"/>
                  </a:cubicBezTo>
                  <a:lnTo>
                    <a:pt x="13794" y="18345"/>
                  </a:lnTo>
                  <a:lnTo>
                    <a:pt x="15099" y="17602"/>
                  </a:lnTo>
                  <a:lnTo>
                    <a:pt x="14344" y="15829"/>
                  </a:lnTo>
                  <a:cubicBezTo>
                    <a:pt x="14907" y="15402"/>
                    <a:pt x="15402" y="14907"/>
                    <a:pt x="15829" y="14344"/>
                  </a:cubicBezTo>
                  <a:lnTo>
                    <a:pt x="17602" y="15100"/>
                  </a:lnTo>
                  <a:lnTo>
                    <a:pt x="18345" y="13794"/>
                  </a:lnTo>
                  <a:lnTo>
                    <a:pt x="16819" y="12639"/>
                  </a:lnTo>
                  <a:cubicBezTo>
                    <a:pt x="17079" y="12006"/>
                    <a:pt x="17259" y="11332"/>
                    <a:pt x="17354" y="10617"/>
                  </a:cubicBezTo>
                  <a:lnTo>
                    <a:pt x="19266" y="10384"/>
                  </a:lnTo>
                  <a:lnTo>
                    <a:pt x="19266" y="8884"/>
                  </a:lnTo>
                  <a:lnTo>
                    <a:pt x="17354" y="8637"/>
                  </a:lnTo>
                  <a:cubicBezTo>
                    <a:pt x="17259" y="7936"/>
                    <a:pt x="17079" y="7262"/>
                    <a:pt x="16819" y="6629"/>
                  </a:cubicBezTo>
                  <a:lnTo>
                    <a:pt x="18345" y="5461"/>
                  </a:lnTo>
                  <a:lnTo>
                    <a:pt x="17602" y="4168"/>
                  </a:lnTo>
                  <a:lnTo>
                    <a:pt x="15829" y="4911"/>
                  </a:lnTo>
                  <a:cubicBezTo>
                    <a:pt x="15402" y="4361"/>
                    <a:pt x="14907" y="3866"/>
                    <a:pt x="14344" y="3439"/>
                  </a:cubicBezTo>
                  <a:lnTo>
                    <a:pt x="15099" y="1665"/>
                  </a:lnTo>
                  <a:lnTo>
                    <a:pt x="13794" y="909"/>
                  </a:lnTo>
                  <a:lnTo>
                    <a:pt x="12638" y="2449"/>
                  </a:lnTo>
                  <a:cubicBezTo>
                    <a:pt x="12006" y="2174"/>
                    <a:pt x="11332" y="1995"/>
                    <a:pt x="10617" y="1913"/>
                  </a:cubicBezTo>
                  <a:lnTo>
                    <a:pt x="10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2351038" y="2993663"/>
              <a:ext cx="277100" cy="277125"/>
            </a:xfrm>
            <a:custGeom>
              <a:rect b="b" l="l" r="r" t="t"/>
              <a:pathLst>
                <a:path extrusionOk="0" h="11085" w="11084">
                  <a:moveTo>
                    <a:pt x="5542" y="1"/>
                  </a:moveTo>
                  <a:cubicBezTo>
                    <a:pt x="2475" y="1"/>
                    <a:pt x="0" y="2490"/>
                    <a:pt x="0" y="5543"/>
                  </a:cubicBezTo>
                  <a:cubicBezTo>
                    <a:pt x="0" y="8609"/>
                    <a:pt x="2475" y="11084"/>
                    <a:pt x="5542" y="11084"/>
                  </a:cubicBezTo>
                  <a:cubicBezTo>
                    <a:pt x="8595" y="11084"/>
                    <a:pt x="11083" y="8609"/>
                    <a:pt x="11083" y="5543"/>
                  </a:cubicBezTo>
                  <a:cubicBezTo>
                    <a:pt x="11083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2"/>
            <p:cNvSpPr/>
            <p:nvPr/>
          </p:nvSpPr>
          <p:spPr>
            <a:xfrm>
              <a:off x="2364438" y="300708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2" y="1"/>
                    <a:pt x="1" y="2241"/>
                    <a:pt x="1" y="5006"/>
                  </a:cubicBezTo>
                  <a:cubicBezTo>
                    <a:pt x="1" y="7769"/>
                    <a:pt x="2242" y="10011"/>
                    <a:pt x="5006" y="10011"/>
                  </a:cubicBezTo>
                  <a:cubicBezTo>
                    <a:pt x="7770" y="10011"/>
                    <a:pt x="10012" y="7769"/>
                    <a:pt x="10012" y="5006"/>
                  </a:cubicBezTo>
                  <a:cubicBezTo>
                    <a:pt x="10012" y="2241"/>
                    <a:pt x="7770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22"/>
          <p:cNvGrpSpPr/>
          <p:nvPr/>
        </p:nvGrpSpPr>
        <p:grpSpPr>
          <a:xfrm flipH="1" rot="10800000">
            <a:off x="11240951" y="4414090"/>
            <a:ext cx="1615538" cy="1616183"/>
            <a:chOff x="2082888" y="2732413"/>
            <a:chExt cx="813750" cy="814075"/>
          </a:xfrm>
        </p:grpSpPr>
        <p:sp>
          <p:nvSpPr>
            <p:cNvPr id="1364" name="Google Shape;1364;p22"/>
            <p:cNvSpPr/>
            <p:nvPr/>
          </p:nvSpPr>
          <p:spPr>
            <a:xfrm>
              <a:off x="2082888" y="2732413"/>
              <a:ext cx="813750" cy="814075"/>
            </a:xfrm>
            <a:custGeom>
              <a:rect b="b" l="l" r="r" t="t"/>
              <a:pathLst>
                <a:path extrusionOk="0" h="32563" w="32550">
                  <a:moveTo>
                    <a:pt x="17327" y="2723"/>
                  </a:moveTo>
                  <a:lnTo>
                    <a:pt x="17561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9" y="5075"/>
                  </a:lnTo>
                  <a:lnTo>
                    <a:pt x="23239" y="6793"/>
                  </a:lnTo>
                  <a:cubicBezTo>
                    <a:pt x="24202" y="7508"/>
                    <a:pt x="25055" y="8347"/>
                    <a:pt x="25770" y="9310"/>
                  </a:cubicBezTo>
                  <a:lnTo>
                    <a:pt x="27489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3"/>
                    <a:pt x="27847" y="13779"/>
                    <a:pt x="27984" y="14989"/>
                  </a:cubicBezTo>
                  <a:lnTo>
                    <a:pt x="29840" y="15236"/>
                  </a:lnTo>
                  <a:lnTo>
                    <a:pt x="29840" y="17341"/>
                  </a:lnTo>
                  <a:lnTo>
                    <a:pt x="27984" y="17574"/>
                  </a:lnTo>
                  <a:cubicBezTo>
                    <a:pt x="27847" y="18784"/>
                    <a:pt x="27530" y="19953"/>
                    <a:pt x="27062" y="21026"/>
                  </a:cubicBezTo>
                  <a:lnTo>
                    <a:pt x="28547" y="22153"/>
                  </a:lnTo>
                  <a:lnTo>
                    <a:pt x="27489" y="23982"/>
                  </a:lnTo>
                  <a:lnTo>
                    <a:pt x="25770" y="23254"/>
                  </a:lnTo>
                  <a:cubicBezTo>
                    <a:pt x="25055" y="24216"/>
                    <a:pt x="24202" y="25069"/>
                    <a:pt x="23239" y="25769"/>
                  </a:cubicBezTo>
                  <a:lnTo>
                    <a:pt x="23969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61" y="27984"/>
                  </a:cubicBezTo>
                  <a:lnTo>
                    <a:pt x="17327" y="29854"/>
                  </a:lnTo>
                  <a:lnTo>
                    <a:pt x="15223" y="29854"/>
                  </a:lnTo>
                  <a:lnTo>
                    <a:pt x="14989" y="27984"/>
                  </a:lnTo>
                  <a:cubicBezTo>
                    <a:pt x="13766" y="27860"/>
                    <a:pt x="12610" y="27544"/>
                    <a:pt x="11538" y="27062"/>
                  </a:cubicBezTo>
                  <a:lnTo>
                    <a:pt x="10410" y="28561"/>
                  </a:lnTo>
                  <a:lnTo>
                    <a:pt x="8581" y="27502"/>
                  </a:lnTo>
                  <a:lnTo>
                    <a:pt x="9310" y="25769"/>
                  </a:lnTo>
                  <a:cubicBezTo>
                    <a:pt x="8348" y="25069"/>
                    <a:pt x="7495" y="24216"/>
                    <a:pt x="6780" y="23254"/>
                  </a:cubicBezTo>
                  <a:lnTo>
                    <a:pt x="5061" y="23982"/>
                  </a:lnTo>
                  <a:lnTo>
                    <a:pt x="4002" y="22153"/>
                  </a:lnTo>
                  <a:lnTo>
                    <a:pt x="5487" y="21026"/>
                  </a:lnTo>
                  <a:cubicBezTo>
                    <a:pt x="5020" y="19953"/>
                    <a:pt x="4703" y="18784"/>
                    <a:pt x="4566" y="17574"/>
                  </a:cubicBezTo>
                  <a:lnTo>
                    <a:pt x="2710" y="17341"/>
                  </a:lnTo>
                  <a:lnTo>
                    <a:pt x="2710" y="15236"/>
                  </a:lnTo>
                  <a:lnTo>
                    <a:pt x="4566" y="14989"/>
                  </a:lnTo>
                  <a:cubicBezTo>
                    <a:pt x="4703" y="13779"/>
                    <a:pt x="5020" y="12623"/>
                    <a:pt x="5487" y="11551"/>
                  </a:cubicBezTo>
                  <a:lnTo>
                    <a:pt x="4002" y="10423"/>
                  </a:lnTo>
                  <a:lnTo>
                    <a:pt x="5061" y="8595"/>
                  </a:lnTo>
                  <a:lnTo>
                    <a:pt x="6780" y="9310"/>
                  </a:lnTo>
                  <a:cubicBezTo>
                    <a:pt x="7495" y="8347"/>
                    <a:pt x="8348" y="7508"/>
                    <a:pt x="9310" y="6793"/>
                  </a:cubicBezTo>
                  <a:lnTo>
                    <a:pt x="8581" y="5075"/>
                  </a:lnTo>
                  <a:lnTo>
                    <a:pt x="10410" y="4015"/>
                  </a:lnTo>
                  <a:lnTo>
                    <a:pt x="11538" y="5500"/>
                  </a:lnTo>
                  <a:cubicBezTo>
                    <a:pt x="12610" y="5033"/>
                    <a:pt x="13766" y="4717"/>
                    <a:pt x="14989" y="4580"/>
                  </a:cubicBezTo>
                  <a:lnTo>
                    <a:pt x="15223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5261" y="32562"/>
                    <a:pt x="32549" y="25274"/>
                    <a:pt x="32549" y="16281"/>
                  </a:cubicBezTo>
                  <a:cubicBezTo>
                    <a:pt x="32549" y="7288"/>
                    <a:pt x="25261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2"/>
            <p:cNvSpPr/>
            <p:nvPr/>
          </p:nvSpPr>
          <p:spPr>
            <a:xfrm>
              <a:off x="2249263" y="2900838"/>
              <a:ext cx="481675" cy="481675"/>
            </a:xfrm>
            <a:custGeom>
              <a:rect b="b" l="l" r="r" t="t"/>
              <a:pathLst>
                <a:path extrusionOk="0" h="19267" w="19267">
                  <a:moveTo>
                    <a:pt x="8884" y="1"/>
                  </a:moveTo>
                  <a:lnTo>
                    <a:pt x="8636" y="1913"/>
                  </a:lnTo>
                  <a:cubicBezTo>
                    <a:pt x="7936" y="1995"/>
                    <a:pt x="7261" y="2174"/>
                    <a:pt x="6629" y="2449"/>
                  </a:cubicBezTo>
                  <a:lnTo>
                    <a:pt x="5460" y="909"/>
                  </a:lnTo>
                  <a:lnTo>
                    <a:pt x="4168" y="1665"/>
                  </a:lnTo>
                  <a:lnTo>
                    <a:pt x="4910" y="3439"/>
                  </a:lnTo>
                  <a:cubicBezTo>
                    <a:pt x="4360" y="3866"/>
                    <a:pt x="3865" y="4361"/>
                    <a:pt x="3438" y="4911"/>
                  </a:cubicBezTo>
                  <a:lnTo>
                    <a:pt x="1665" y="4168"/>
                  </a:lnTo>
                  <a:lnTo>
                    <a:pt x="908" y="5461"/>
                  </a:lnTo>
                  <a:lnTo>
                    <a:pt x="2448" y="6629"/>
                  </a:lnTo>
                  <a:cubicBezTo>
                    <a:pt x="2173" y="7262"/>
                    <a:pt x="1995" y="7936"/>
                    <a:pt x="1913" y="8637"/>
                  </a:cubicBezTo>
                  <a:lnTo>
                    <a:pt x="1" y="8884"/>
                  </a:lnTo>
                  <a:lnTo>
                    <a:pt x="1" y="10384"/>
                  </a:lnTo>
                  <a:lnTo>
                    <a:pt x="1913" y="10617"/>
                  </a:lnTo>
                  <a:cubicBezTo>
                    <a:pt x="1995" y="11332"/>
                    <a:pt x="2173" y="12006"/>
                    <a:pt x="2448" y="12639"/>
                  </a:cubicBezTo>
                  <a:lnTo>
                    <a:pt x="908" y="13794"/>
                  </a:lnTo>
                  <a:lnTo>
                    <a:pt x="1665" y="15100"/>
                  </a:lnTo>
                  <a:lnTo>
                    <a:pt x="3438" y="14344"/>
                  </a:lnTo>
                  <a:cubicBezTo>
                    <a:pt x="3865" y="14907"/>
                    <a:pt x="4360" y="15402"/>
                    <a:pt x="4910" y="15829"/>
                  </a:cubicBezTo>
                  <a:lnTo>
                    <a:pt x="4168" y="17602"/>
                  </a:lnTo>
                  <a:lnTo>
                    <a:pt x="5460" y="18345"/>
                  </a:lnTo>
                  <a:lnTo>
                    <a:pt x="6629" y="16819"/>
                  </a:lnTo>
                  <a:cubicBezTo>
                    <a:pt x="7261" y="17080"/>
                    <a:pt x="7936" y="17259"/>
                    <a:pt x="8636" y="17355"/>
                  </a:cubicBezTo>
                  <a:lnTo>
                    <a:pt x="8884" y="19267"/>
                  </a:lnTo>
                  <a:lnTo>
                    <a:pt x="10383" y="19267"/>
                  </a:lnTo>
                  <a:lnTo>
                    <a:pt x="10617" y="17355"/>
                  </a:lnTo>
                  <a:cubicBezTo>
                    <a:pt x="11332" y="17259"/>
                    <a:pt x="12006" y="17080"/>
                    <a:pt x="12638" y="16819"/>
                  </a:cubicBezTo>
                  <a:lnTo>
                    <a:pt x="13794" y="18345"/>
                  </a:lnTo>
                  <a:lnTo>
                    <a:pt x="15099" y="17602"/>
                  </a:lnTo>
                  <a:lnTo>
                    <a:pt x="14344" y="15829"/>
                  </a:lnTo>
                  <a:cubicBezTo>
                    <a:pt x="14907" y="15402"/>
                    <a:pt x="15402" y="14907"/>
                    <a:pt x="15829" y="14344"/>
                  </a:cubicBezTo>
                  <a:lnTo>
                    <a:pt x="17602" y="15100"/>
                  </a:lnTo>
                  <a:lnTo>
                    <a:pt x="18345" y="13794"/>
                  </a:lnTo>
                  <a:lnTo>
                    <a:pt x="16819" y="12639"/>
                  </a:lnTo>
                  <a:cubicBezTo>
                    <a:pt x="17079" y="12006"/>
                    <a:pt x="17259" y="11332"/>
                    <a:pt x="17354" y="10617"/>
                  </a:cubicBezTo>
                  <a:lnTo>
                    <a:pt x="19266" y="10384"/>
                  </a:lnTo>
                  <a:lnTo>
                    <a:pt x="19266" y="8884"/>
                  </a:lnTo>
                  <a:lnTo>
                    <a:pt x="17354" y="8637"/>
                  </a:lnTo>
                  <a:cubicBezTo>
                    <a:pt x="17259" y="7936"/>
                    <a:pt x="17079" y="7262"/>
                    <a:pt x="16819" y="6629"/>
                  </a:cubicBezTo>
                  <a:lnTo>
                    <a:pt x="18345" y="5461"/>
                  </a:lnTo>
                  <a:lnTo>
                    <a:pt x="17602" y="4168"/>
                  </a:lnTo>
                  <a:lnTo>
                    <a:pt x="15829" y="4911"/>
                  </a:lnTo>
                  <a:cubicBezTo>
                    <a:pt x="15402" y="4361"/>
                    <a:pt x="14907" y="3866"/>
                    <a:pt x="14344" y="3439"/>
                  </a:cubicBezTo>
                  <a:lnTo>
                    <a:pt x="15099" y="1665"/>
                  </a:lnTo>
                  <a:lnTo>
                    <a:pt x="13794" y="909"/>
                  </a:lnTo>
                  <a:lnTo>
                    <a:pt x="12638" y="2449"/>
                  </a:lnTo>
                  <a:cubicBezTo>
                    <a:pt x="12006" y="2174"/>
                    <a:pt x="11332" y="1995"/>
                    <a:pt x="10617" y="1913"/>
                  </a:cubicBezTo>
                  <a:lnTo>
                    <a:pt x="10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2"/>
            <p:cNvSpPr/>
            <p:nvPr/>
          </p:nvSpPr>
          <p:spPr>
            <a:xfrm>
              <a:off x="2351038" y="2993663"/>
              <a:ext cx="277100" cy="277125"/>
            </a:xfrm>
            <a:custGeom>
              <a:rect b="b" l="l" r="r" t="t"/>
              <a:pathLst>
                <a:path extrusionOk="0" h="11085" w="11084">
                  <a:moveTo>
                    <a:pt x="5542" y="1"/>
                  </a:moveTo>
                  <a:cubicBezTo>
                    <a:pt x="2475" y="1"/>
                    <a:pt x="0" y="2490"/>
                    <a:pt x="0" y="5543"/>
                  </a:cubicBezTo>
                  <a:cubicBezTo>
                    <a:pt x="0" y="8609"/>
                    <a:pt x="2475" y="11084"/>
                    <a:pt x="5542" y="11084"/>
                  </a:cubicBezTo>
                  <a:cubicBezTo>
                    <a:pt x="8595" y="11084"/>
                    <a:pt x="11083" y="8609"/>
                    <a:pt x="11083" y="5543"/>
                  </a:cubicBezTo>
                  <a:cubicBezTo>
                    <a:pt x="11083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2"/>
            <p:cNvSpPr/>
            <p:nvPr/>
          </p:nvSpPr>
          <p:spPr>
            <a:xfrm>
              <a:off x="2364438" y="300708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2" y="1"/>
                    <a:pt x="1" y="2241"/>
                    <a:pt x="1" y="5006"/>
                  </a:cubicBezTo>
                  <a:cubicBezTo>
                    <a:pt x="1" y="7769"/>
                    <a:pt x="2242" y="10011"/>
                    <a:pt x="5006" y="10011"/>
                  </a:cubicBezTo>
                  <a:cubicBezTo>
                    <a:pt x="7770" y="10011"/>
                    <a:pt x="10012" y="7769"/>
                    <a:pt x="10012" y="5006"/>
                  </a:cubicBezTo>
                  <a:cubicBezTo>
                    <a:pt x="10012" y="2241"/>
                    <a:pt x="7770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8" name="Google Shape;1368;p22"/>
          <p:cNvGrpSpPr/>
          <p:nvPr/>
        </p:nvGrpSpPr>
        <p:grpSpPr>
          <a:xfrm flipH="1" rot="5400000">
            <a:off x="-36392" y="1786557"/>
            <a:ext cx="1387580" cy="187749"/>
            <a:chOff x="3541575" y="3743138"/>
            <a:chExt cx="518450" cy="70150"/>
          </a:xfrm>
        </p:grpSpPr>
        <p:sp>
          <p:nvSpPr>
            <p:cNvPr id="1369" name="Google Shape;1369;p22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2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2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2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2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2"/>
          <p:cNvGrpSpPr/>
          <p:nvPr/>
        </p:nvGrpSpPr>
        <p:grpSpPr>
          <a:xfrm>
            <a:off x="158784" y="188767"/>
            <a:ext cx="1910984" cy="998008"/>
            <a:chOff x="2114900" y="3510863"/>
            <a:chExt cx="573800" cy="299675"/>
          </a:xfrm>
        </p:grpSpPr>
        <p:sp>
          <p:nvSpPr>
            <p:cNvPr id="1375" name="Google Shape;1375;p22"/>
            <p:cNvSpPr/>
            <p:nvPr/>
          </p:nvSpPr>
          <p:spPr>
            <a:xfrm>
              <a:off x="2114900" y="3762763"/>
              <a:ext cx="47825" cy="47775"/>
            </a:xfrm>
            <a:custGeom>
              <a:rect b="b" l="l" r="r" t="t"/>
              <a:pathLst>
                <a:path extrusionOk="0" h="1911" w="1913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2"/>
            <p:cNvSpPr/>
            <p:nvPr/>
          </p:nvSpPr>
          <p:spPr>
            <a:xfrm>
              <a:off x="2129700" y="3777888"/>
              <a:ext cx="18225" cy="17900"/>
            </a:xfrm>
            <a:custGeom>
              <a:rect b="b" l="l" r="r" t="t"/>
              <a:pathLst>
                <a:path extrusionOk="0" h="716" w="729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2"/>
            <p:cNvSpPr/>
            <p:nvPr/>
          </p:nvSpPr>
          <p:spPr>
            <a:xfrm>
              <a:off x="2136575" y="3524513"/>
              <a:ext cx="536650" cy="259575"/>
            </a:xfrm>
            <a:custGeom>
              <a:rect b="b" l="l" r="r" t="t"/>
              <a:pathLst>
                <a:path extrusionOk="0" h="10383" w="21466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2"/>
            <p:cNvSpPr/>
            <p:nvPr/>
          </p:nvSpPr>
          <p:spPr>
            <a:xfrm>
              <a:off x="2653950" y="3510863"/>
              <a:ext cx="34750" cy="31400"/>
            </a:xfrm>
            <a:custGeom>
              <a:rect b="b" l="l" r="r" t="t"/>
              <a:pathLst>
                <a:path extrusionOk="0" h="1256" w="139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2"/>
            <p:cNvSpPr/>
            <p:nvPr/>
          </p:nvSpPr>
          <p:spPr>
            <a:xfrm>
              <a:off x="2167175" y="3619388"/>
              <a:ext cx="18250" cy="17900"/>
            </a:xfrm>
            <a:custGeom>
              <a:rect b="b" l="l" r="r" t="t"/>
              <a:pathLst>
                <a:path extrusionOk="0" h="716" w="73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2"/>
            <p:cNvSpPr/>
            <p:nvPr/>
          </p:nvSpPr>
          <p:spPr>
            <a:xfrm>
              <a:off x="2224225" y="3619388"/>
              <a:ext cx="18275" cy="17900"/>
            </a:xfrm>
            <a:custGeom>
              <a:rect b="b" l="l" r="r" t="t"/>
              <a:pathLst>
                <a:path extrusionOk="0" h="716" w="731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2"/>
            <p:cNvSpPr/>
            <p:nvPr/>
          </p:nvSpPr>
          <p:spPr>
            <a:xfrm>
              <a:off x="2281650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2"/>
            <p:cNvSpPr/>
            <p:nvPr/>
          </p:nvSpPr>
          <p:spPr>
            <a:xfrm>
              <a:off x="2338725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3" name="Google Shape;1383;p22"/>
          <p:cNvGrpSpPr/>
          <p:nvPr/>
        </p:nvGrpSpPr>
        <p:grpSpPr>
          <a:xfrm flipH="1" rot="-5400000">
            <a:off x="230891" y="4567861"/>
            <a:ext cx="620189" cy="420529"/>
            <a:chOff x="1602350" y="3347138"/>
            <a:chExt cx="231725" cy="157125"/>
          </a:xfrm>
        </p:grpSpPr>
        <p:sp>
          <p:nvSpPr>
            <p:cNvPr id="1384" name="Google Shape;1384;p22"/>
            <p:cNvSpPr/>
            <p:nvPr/>
          </p:nvSpPr>
          <p:spPr>
            <a:xfrm>
              <a:off x="1753625" y="3424488"/>
              <a:ext cx="68075" cy="67725"/>
            </a:xfrm>
            <a:custGeom>
              <a:rect b="b" l="l" r="r" t="t"/>
              <a:pathLst>
                <a:path extrusionOk="0" h="2709" w="2723">
                  <a:moveTo>
                    <a:pt x="1375" y="233"/>
                  </a:moveTo>
                  <a:cubicBezTo>
                    <a:pt x="1678" y="248"/>
                    <a:pt x="1953" y="358"/>
                    <a:pt x="2158" y="578"/>
                  </a:cubicBezTo>
                  <a:cubicBezTo>
                    <a:pt x="2365" y="783"/>
                    <a:pt x="2475" y="1073"/>
                    <a:pt x="2475" y="1361"/>
                  </a:cubicBezTo>
                  <a:cubicBezTo>
                    <a:pt x="2475" y="1663"/>
                    <a:pt x="2351" y="1938"/>
                    <a:pt x="2131" y="2145"/>
                  </a:cubicBezTo>
                  <a:cubicBezTo>
                    <a:pt x="1925" y="2351"/>
                    <a:pt x="1636" y="2461"/>
                    <a:pt x="1348" y="2461"/>
                  </a:cubicBezTo>
                  <a:cubicBezTo>
                    <a:pt x="728" y="2461"/>
                    <a:pt x="233" y="1953"/>
                    <a:pt x="248" y="1333"/>
                  </a:cubicBezTo>
                  <a:cubicBezTo>
                    <a:pt x="261" y="728"/>
                    <a:pt x="756" y="233"/>
                    <a:pt x="1361" y="233"/>
                  </a:cubicBezTo>
                  <a:close/>
                  <a:moveTo>
                    <a:pt x="1375" y="0"/>
                  </a:moveTo>
                  <a:cubicBezTo>
                    <a:pt x="1018" y="0"/>
                    <a:pt x="673" y="123"/>
                    <a:pt x="413" y="385"/>
                  </a:cubicBezTo>
                  <a:cubicBezTo>
                    <a:pt x="151" y="633"/>
                    <a:pt x="13" y="976"/>
                    <a:pt x="0" y="1333"/>
                  </a:cubicBezTo>
                  <a:cubicBezTo>
                    <a:pt x="0" y="2076"/>
                    <a:pt x="591" y="2695"/>
                    <a:pt x="1348" y="2708"/>
                  </a:cubicBezTo>
                  <a:lnTo>
                    <a:pt x="1361" y="2708"/>
                  </a:lnTo>
                  <a:cubicBezTo>
                    <a:pt x="1718" y="2708"/>
                    <a:pt x="2048" y="2571"/>
                    <a:pt x="2310" y="2323"/>
                  </a:cubicBezTo>
                  <a:cubicBezTo>
                    <a:pt x="2558" y="2076"/>
                    <a:pt x="2709" y="1733"/>
                    <a:pt x="2709" y="1375"/>
                  </a:cubicBezTo>
                  <a:cubicBezTo>
                    <a:pt x="2723" y="1003"/>
                    <a:pt x="2585" y="673"/>
                    <a:pt x="2323" y="413"/>
                  </a:cubicBezTo>
                  <a:cubicBezTo>
                    <a:pt x="2076" y="151"/>
                    <a:pt x="1746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2"/>
            <p:cNvSpPr/>
            <p:nvPr/>
          </p:nvSpPr>
          <p:spPr>
            <a:xfrm>
              <a:off x="1781125" y="3451988"/>
              <a:ext cx="12725" cy="12725"/>
            </a:xfrm>
            <a:custGeom>
              <a:rect b="b" l="l" r="r" t="t"/>
              <a:pathLst>
                <a:path extrusionOk="0" h="509" w="509">
                  <a:moveTo>
                    <a:pt x="261" y="0"/>
                  </a:moveTo>
                  <a:cubicBezTo>
                    <a:pt x="123" y="0"/>
                    <a:pt x="13" y="110"/>
                    <a:pt x="13" y="248"/>
                  </a:cubicBezTo>
                  <a:cubicBezTo>
                    <a:pt x="0" y="385"/>
                    <a:pt x="123" y="508"/>
                    <a:pt x="261" y="508"/>
                  </a:cubicBezTo>
                  <a:cubicBezTo>
                    <a:pt x="398" y="508"/>
                    <a:pt x="508" y="398"/>
                    <a:pt x="508" y="261"/>
                  </a:cubicBezTo>
                  <a:cubicBezTo>
                    <a:pt x="508" y="110"/>
                    <a:pt x="398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2"/>
            <p:cNvSpPr/>
            <p:nvPr/>
          </p:nvSpPr>
          <p:spPr>
            <a:xfrm>
              <a:off x="1778375" y="3448863"/>
              <a:ext cx="18575" cy="18600"/>
            </a:xfrm>
            <a:custGeom>
              <a:rect b="b" l="l" r="r" t="t"/>
              <a:pathLst>
                <a:path extrusionOk="0" h="744" w="743">
                  <a:moveTo>
                    <a:pt x="371" y="248"/>
                  </a:moveTo>
                  <a:cubicBezTo>
                    <a:pt x="413" y="248"/>
                    <a:pt x="440" y="263"/>
                    <a:pt x="468" y="290"/>
                  </a:cubicBezTo>
                  <a:cubicBezTo>
                    <a:pt x="495" y="303"/>
                    <a:pt x="508" y="345"/>
                    <a:pt x="508" y="373"/>
                  </a:cubicBezTo>
                  <a:cubicBezTo>
                    <a:pt x="508" y="413"/>
                    <a:pt x="495" y="441"/>
                    <a:pt x="468" y="468"/>
                  </a:cubicBezTo>
                  <a:cubicBezTo>
                    <a:pt x="440" y="496"/>
                    <a:pt x="385" y="510"/>
                    <a:pt x="371" y="510"/>
                  </a:cubicBezTo>
                  <a:cubicBezTo>
                    <a:pt x="330" y="510"/>
                    <a:pt x="303" y="496"/>
                    <a:pt x="275" y="468"/>
                  </a:cubicBezTo>
                  <a:cubicBezTo>
                    <a:pt x="248" y="441"/>
                    <a:pt x="233" y="413"/>
                    <a:pt x="233" y="373"/>
                  </a:cubicBezTo>
                  <a:cubicBezTo>
                    <a:pt x="233" y="345"/>
                    <a:pt x="248" y="303"/>
                    <a:pt x="275" y="276"/>
                  </a:cubicBezTo>
                  <a:cubicBezTo>
                    <a:pt x="303" y="263"/>
                    <a:pt x="330" y="248"/>
                    <a:pt x="371" y="248"/>
                  </a:cubicBezTo>
                  <a:close/>
                  <a:moveTo>
                    <a:pt x="371" y="1"/>
                  </a:moveTo>
                  <a:cubicBezTo>
                    <a:pt x="275" y="1"/>
                    <a:pt x="178" y="43"/>
                    <a:pt x="110" y="111"/>
                  </a:cubicBezTo>
                  <a:cubicBezTo>
                    <a:pt x="41" y="180"/>
                    <a:pt x="0" y="276"/>
                    <a:pt x="0" y="373"/>
                  </a:cubicBezTo>
                  <a:cubicBezTo>
                    <a:pt x="0" y="468"/>
                    <a:pt x="28" y="565"/>
                    <a:pt x="110" y="633"/>
                  </a:cubicBezTo>
                  <a:cubicBezTo>
                    <a:pt x="178" y="703"/>
                    <a:pt x="261" y="743"/>
                    <a:pt x="371" y="743"/>
                  </a:cubicBezTo>
                  <a:cubicBezTo>
                    <a:pt x="468" y="743"/>
                    <a:pt x="563" y="716"/>
                    <a:pt x="633" y="648"/>
                  </a:cubicBezTo>
                  <a:cubicBezTo>
                    <a:pt x="701" y="578"/>
                    <a:pt x="743" y="483"/>
                    <a:pt x="743" y="386"/>
                  </a:cubicBezTo>
                  <a:cubicBezTo>
                    <a:pt x="743" y="276"/>
                    <a:pt x="701" y="193"/>
                    <a:pt x="633" y="111"/>
                  </a:cubicBezTo>
                  <a:cubicBezTo>
                    <a:pt x="563" y="43"/>
                    <a:pt x="481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2"/>
            <p:cNvSpPr/>
            <p:nvPr/>
          </p:nvSpPr>
          <p:spPr>
            <a:xfrm>
              <a:off x="1741250" y="3412438"/>
              <a:ext cx="92825" cy="91825"/>
            </a:xfrm>
            <a:custGeom>
              <a:rect b="b" l="l" r="r" t="t"/>
              <a:pathLst>
                <a:path extrusionOk="0" h="3673" w="3713">
                  <a:moveTo>
                    <a:pt x="1883" y="234"/>
                  </a:moveTo>
                  <a:cubicBezTo>
                    <a:pt x="2310" y="248"/>
                    <a:pt x="2708" y="413"/>
                    <a:pt x="2998" y="715"/>
                  </a:cubicBezTo>
                  <a:cubicBezTo>
                    <a:pt x="3300" y="1032"/>
                    <a:pt x="3465" y="1430"/>
                    <a:pt x="3451" y="1857"/>
                  </a:cubicBezTo>
                  <a:cubicBezTo>
                    <a:pt x="3451" y="2283"/>
                    <a:pt x="3273" y="2682"/>
                    <a:pt x="2970" y="2985"/>
                  </a:cubicBezTo>
                  <a:cubicBezTo>
                    <a:pt x="2668" y="3273"/>
                    <a:pt x="2255" y="3425"/>
                    <a:pt x="1828" y="3438"/>
                  </a:cubicBezTo>
                  <a:cubicBezTo>
                    <a:pt x="1403" y="3425"/>
                    <a:pt x="1003" y="3260"/>
                    <a:pt x="715" y="2943"/>
                  </a:cubicBezTo>
                  <a:cubicBezTo>
                    <a:pt x="413" y="2640"/>
                    <a:pt x="248" y="2242"/>
                    <a:pt x="261" y="1815"/>
                  </a:cubicBezTo>
                  <a:cubicBezTo>
                    <a:pt x="275" y="935"/>
                    <a:pt x="990" y="234"/>
                    <a:pt x="1856" y="234"/>
                  </a:cubicBezTo>
                  <a:close/>
                  <a:moveTo>
                    <a:pt x="1856" y="0"/>
                  </a:moveTo>
                  <a:cubicBezTo>
                    <a:pt x="853" y="0"/>
                    <a:pt x="28" y="798"/>
                    <a:pt x="13" y="1815"/>
                  </a:cubicBezTo>
                  <a:cubicBezTo>
                    <a:pt x="0" y="2820"/>
                    <a:pt x="811" y="3658"/>
                    <a:pt x="1828" y="3672"/>
                  </a:cubicBezTo>
                  <a:lnTo>
                    <a:pt x="1856" y="3672"/>
                  </a:lnTo>
                  <a:cubicBezTo>
                    <a:pt x="2860" y="3672"/>
                    <a:pt x="3685" y="2860"/>
                    <a:pt x="3699" y="1857"/>
                  </a:cubicBezTo>
                  <a:cubicBezTo>
                    <a:pt x="3713" y="853"/>
                    <a:pt x="2888" y="14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2"/>
            <p:cNvSpPr/>
            <p:nvPr/>
          </p:nvSpPr>
          <p:spPr>
            <a:xfrm>
              <a:off x="1624675" y="3367063"/>
              <a:ext cx="162975" cy="94200"/>
            </a:xfrm>
            <a:custGeom>
              <a:rect b="b" l="l" r="r" t="t"/>
              <a:pathLst>
                <a:path extrusionOk="0" h="3768" w="6519">
                  <a:moveTo>
                    <a:pt x="193" y="0"/>
                  </a:moveTo>
                  <a:lnTo>
                    <a:pt x="1" y="138"/>
                  </a:lnTo>
                  <a:lnTo>
                    <a:pt x="2628" y="3713"/>
                  </a:lnTo>
                  <a:lnTo>
                    <a:pt x="6519" y="3768"/>
                  </a:lnTo>
                  <a:lnTo>
                    <a:pt x="6519" y="3535"/>
                  </a:lnTo>
                  <a:lnTo>
                    <a:pt x="2751" y="3480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2"/>
            <p:cNvSpPr/>
            <p:nvPr/>
          </p:nvSpPr>
          <p:spPr>
            <a:xfrm>
              <a:off x="1602350" y="3347138"/>
              <a:ext cx="50900" cy="45100"/>
            </a:xfrm>
            <a:custGeom>
              <a:rect b="b" l="l" r="r" t="t"/>
              <a:pathLst>
                <a:path extrusionOk="0" h="1804" w="2036">
                  <a:moveTo>
                    <a:pt x="1020" y="1"/>
                  </a:moveTo>
                  <a:cubicBezTo>
                    <a:pt x="835" y="1"/>
                    <a:pt x="646" y="58"/>
                    <a:pt x="481" y="179"/>
                  </a:cubicBezTo>
                  <a:cubicBezTo>
                    <a:pt x="83" y="467"/>
                    <a:pt x="1" y="1031"/>
                    <a:pt x="289" y="1430"/>
                  </a:cubicBezTo>
                  <a:cubicBezTo>
                    <a:pt x="469" y="1675"/>
                    <a:pt x="742" y="1804"/>
                    <a:pt x="1017" y="1804"/>
                  </a:cubicBezTo>
                  <a:cubicBezTo>
                    <a:pt x="1205" y="1804"/>
                    <a:pt x="1393" y="1744"/>
                    <a:pt x="1554" y="1622"/>
                  </a:cubicBezTo>
                  <a:cubicBezTo>
                    <a:pt x="1953" y="1334"/>
                    <a:pt x="2036" y="770"/>
                    <a:pt x="1747" y="371"/>
                  </a:cubicBezTo>
                  <a:cubicBezTo>
                    <a:pt x="1573" y="131"/>
                    <a:pt x="1300" y="1"/>
                    <a:pt x="1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" name="Google Shape;1390;p22"/>
          <p:cNvGrpSpPr/>
          <p:nvPr/>
        </p:nvGrpSpPr>
        <p:grpSpPr>
          <a:xfrm rot="10800000">
            <a:off x="8549382" y="6533547"/>
            <a:ext cx="2679041" cy="420332"/>
            <a:chOff x="1202525" y="4995863"/>
            <a:chExt cx="1242425" cy="194950"/>
          </a:xfrm>
        </p:grpSpPr>
        <p:sp>
          <p:nvSpPr>
            <p:cNvPr id="1391" name="Google Shape;1391;p22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2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2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2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2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2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2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2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2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22"/>
          <p:cNvGrpSpPr/>
          <p:nvPr/>
        </p:nvGrpSpPr>
        <p:grpSpPr>
          <a:xfrm flipH="1" rot="-5400000">
            <a:off x="9066109" y="1185482"/>
            <a:ext cx="5456176" cy="392026"/>
            <a:chOff x="3477300" y="4642138"/>
            <a:chExt cx="2038625" cy="146475"/>
          </a:xfrm>
        </p:grpSpPr>
        <p:sp>
          <p:nvSpPr>
            <p:cNvPr id="1401" name="Google Shape;1401;p22"/>
            <p:cNvSpPr/>
            <p:nvPr/>
          </p:nvSpPr>
          <p:spPr>
            <a:xfrm>
              <a:off x="3477300" y="4642138"/>
              <a:ext cx="2038625" cy="146475"/>
            </a:xfrm>
            <a:custGeom>
              <a:rect b="b" l="l" r="r" t="t"/>
              <a:pathLst>
                <a:path extrusionOk="0" h="5859" w="81545">
                  <a:moveTo>
                    <a:pt x="81365" y="178"/>
                  </a:moveTo>
                  <a:lnTo>
                    <a:pt x="81365" y="5679"/>
                  </a:lnTo>
                  <a:lnTo>
                    <a:pt x="166" y="5679"/>
                  </a:lnTo>
                  <a:lnTo>
                    <a:pt x="166" y="178"/>
                  </a:lnTo>
                  <a:close/>
                  <a:moveTo>
                    <a:pt x="1" y="0"/>
                  </a:moveTo>
                  <a:lnTo>
                    <a:pt x="1" y="5858"/>
                  </a:lnTo>
                  <a:lnTo>
                    <a:pt x="81544" y="5858"/>
                  </a:lnTo>
                  <a:lnTo>
                    <a:pt x="8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2"/>
            <p:cNvSpPr/>
            <p:nvPr/>
          </p:nvSpPr>
          <p:spPr>
            <a:xfrm>
              <a:off x="5368750" y="4688513"/>
              <a:ext cx="53975" cy="53675"/>
            </a:xfrm>
            <a:custGeom>
              <a:rect b="b" l="l" r="r" t="t"/>
              <a:pathLst>
                <a:path extrusionOk="0" h="2147" w="2159">
                  <a:moveTo>
                    <a:pt x="1911" y="235"/>
                  </a:moveTo>
                  <a:lnTo>
                    <a:pt x="1911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59" y="2146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2"/>
            <p:cNvSpPr/>
            <p:nvPr/>
          </p:nvSpPr>
          <p:spPr>
            <a:xfrm>
              <a:off x="5297925" y="4688513"/>
              <a:ext cx="53675" cy="53675"/>
            </a:xfrm>
            <a:custGeom>
              <a:rect b="b" l="l" r="r" t="t"/>
              <a:pathLst>
                <a:path extrusionOk="0" h="2147" w="2147">
                  <a:moveTo>
                    <a:pt x="1912" y="235"/>
                  </a:moveTo>
                  <a:lnTo>
                    <a:pt x="1912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2"/>
            <p:cNvSpPr/>
            <p:nvPr/>
          </p:nvSpPr>
          <p:spPr>
            <a:xfrm>
              <a:off x="5227125" y="4688513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1" y="235"/>
                  </a:moveTo>
                  <a:lnTo>
                    <a:pt x="1911" y="1913"/>
                  </a:lnTo>
                  <a:lnTo>
                    <a:pt x="233" y="1913"/>
                  </a:lnTo>
                  <a:lnTo>
                    <a:pt x="233" y="235"/>
                  </a:ln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2145" y="2146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2"/>
            <p:cNvSpPr/>
            <p:nvPr/>
          </p:nvSpPr>
          <p:spPr>
            <a:xfrm>
              <a:off x="5156300" y="4688513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1" y="235"/>
                  </a:moveTo>
                  <a:lnTo>
                    <a:pt x="1911" y="1913"/>
                  </a:lnTo>
                  <a:lnTo>
                    <a:pt x="234" y="1913"/>
                  </a:lnTo>
                  <a:lnTo>
                    <a:pt x="234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2"/>
            <p:cNvSpPr/>
            <p:nvPr/>
          </p:nvSpPr>
          <p:spPr>
            <a:xfrm>
              <a:off x="5348825" y="4712263"/>
              <a:ext cx="23025" cy="6200"/>
            </a:xfrm>
            <a:custGeom>
              <a:rect b="b" l="l" r="r" t="t"/>
              <a:pathLst>
                <a:path extrusionOk="0" h="248" w="921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2"/>
            <p:cNvSpPr/>
            <p:nvPr/>
          </p:nvSpPr>
          <p:spPr>
            <a:xfrm>
              <a:off x="5278000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2"/>
            <p:cNvSpPr/>
            <p:nvPr/>
          </p:nvSpPr>
          <p:spPr>
            <a:xfrm>
              <a:off x="5207175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1" y="0"/>
                  </a:moveTo>
                  <a:lnTo>
                    <a:pt x="1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2"/>
            <p:cNvSpPr/>
            <p:nvPr/>
          </p:nvSpPr>
          <p:spPr>
            <a:xfrm>
              <a:off x="5136350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1" y="0"/>
                  </a:moveTo>
                  <a:lnTo>
                    <a:pt x="1" y="248"/>
                  </a:lnTo>
                  <a:lnTo>
                    <a:pt x="922" y="248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2"/>
            <p:cNvSpPr/>
            <p:nvPr/>
          </p:nvSpPr>
          <p:spPr>
            <a:xfrm>
              <a:off x="5417200" y="4712263"/>
              <a:ext cx="23075" cy="6200"/>
            </a:xfrm>
            <a:custGeom>
              <a:rect b="b" l="l" r="r" t="t"/>
              <a:pathLst>
                <a:path extrusionOk="0" h="248" w="923">
                  <a:moveTo>
                    <a:pt x="1" y="0"/>
                  </a:moveTo>
                  <a:lnTo>
                    <a:pt x="1" y="248"/>
                  </a:lnTo>
                  <a:lnTo>
                    <a:pt x="923" y="24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22"/>
          <p:cNvGrpSpPr/>
          <p:nvPr/>
        </p:nvGrpSpPr>
        <p:grpSpPr>
          <a:xfrm flipH="1" rot="5400000">
            <a:off x="10717307" y="-24467"/>
            <a:ext cx="164732" cy="857585"/>
            <a:chOff x="3366950" y="1150738"/>
            <a:chExt cx="61550" cy="320425"/>
          </a:xfrm>
        </p:grpSpPr>
        <p:sp>
          <p:nvSpPr>
            <p:cNvPr id="1412" name="Google Shape;1412;p22"/>
            <p:cNvSpPr/>
            <p:nvPr/>
          </p:nvSpPr>
          <p:spPr>
            <a:xfrm>
              <a:off x="3366950" y="1150738"/>
              <a:ext cx="61550" cy="320425"/>
            </a:xfrm>
            <a:custGeom>
              <a:rect b="b" l="l" r="r" t="t"/>
              <a:pathLst>
                <a:path extrusionOk="0" h="12817" w="2462">
                  <a:moveTo>
                    <a:pt x="0" y="1"/>
                  </a:moveTo>
                  <a:lnTo>
                    <a:pt x="0" y="12817"/>
                  </a:lnTo>
                  <a:lnTo>
                    <a:pt x="2462" y="12817"/>
                  </a:lnTo>
                  <a:lnTo>
                    <a:pt x="2462" y="115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2"/>
            <p:cNvSpPr/>
            <p:nvPr/>
          </p:nvSpPr>
          <p:spPr>
            <a:xfrm>
              <a:off x="3382425" y="1294088"/>
              <a:ext cx="22350" cy="22375"/>
            </a:xfrm>
            <a:custGeom>
              <a:rect b="b" l="l" r="r" t="t"/>
              <a:pathLst>
                <a:path extrusionOk="0" h="895" w="894">
                  <a:moveTo>
                    <a:pt x="454" y="0"/>
                  </a:moveTo>
                  <a:cubicBezTo>
                    <a:pt x="206" y="0"/>
                    <a:pt x="0" y="193"/>
                    <a:pt x="0" y="440"/>
                  </a:cubicBezTo>
                  <a:cubicBezTo>
                    <a:pt x="0" y="688"/>
                    <a:pt x="206" y="895"/>
                    <a:pt x="454" y="895"/>
                  </a:cubicBezTo>
                  <a:cubicBezTo>
                    <a:pt x="701" y="895"/>
                    <a:pt x="894" y="688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2"/>
            <p:cNvSpPr/>
            <p:nvPr/>
          </p:nvSpPr>
          <p:spPr>
            <a:xfrm>
              <a:off x="3382425" y="126076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0" y="206"/>
                    <a:pt x="0" y="453"/>
                  </a:cubicBezTo>
                  <a:cubicBezTo>
                    <a:pt x="0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53"/>
                  </a:cubicBezTo>
                  <a:cubicBezTo>
                    <a:pt x="894" y="206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2"/>
            <p:cNvSpPr/>
            <p:nvPr/>
          </p:nvSpPr>
          <p:spPr>
            <a:xfrm>
              <a:off x="3382425" y="122776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0" y="193"/>
                    <a:pt x="0" y="440"/>
                  </a:cubicBezTo>
                  <a:cubicBezTo>
                    <a:pt x="0" y="688"/>
                    <a:pt x="206" y="893"/>
                    <a:pt x="454" y="893"/>
                  </a:cubicBezTo>
                  <a:cubicBezTo>
                    <a:pt x="701" y="893"/>
                    <a:pt x="894" y="688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6" name="Google Shape;1416;p22"/>
          <p:cNvGrpSpPr/>
          <p:nvPr/>
        </p:nvGrpSpPr>
        <p:grpSpPr>
          <a:xfrm flipH="1" rot="10800000">
            <a:off x="11666192" y="6334542"/>
            <a:ext cx="144526" cy="438060"/>
            <a:chOff x="5423225" y="-1148250"/>
            <a:chExt cx="54000" cy="163675"/>
          </a:xfrm>
        </p:grpSpPr>
        <p:sp>
          <p:nvSpPr>
            <p:cNvPr id="1417" name="Google Shape;1417;p22"/>
            <p:cNvSpPr/>
            <p:nvPr/>
          </p:nvSpPr>
          <p:spPr>
            <a:xfrm>
              <a:off x="5423225" y="-1130375"/>
              <a:ext cx="54000" cy="54025"/>
            </a:xfrm>
            <a:custGeom>
              <a:rect b="b" l="l" r="r" t="t"/>
              <a:pathLst>
                <a:path extrusionOk="0" h="2161" w="216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2"/>
            <p:cNvSpPr/>
            <p:nvPr/>
          </p:nvSpPr>
          <p:spPr>
            <a:xfrm>
              <a:off x="5423225" y="-1059200"/>
              <a:ext cx="54000" cy="54350"/>
            </a:xfrm>
            <a:custGeom>
              <a:rect b="b" l="l" r="r" t="t"/>
              <a:pathLst>
                <a:path extrusionOk="0" h="2174" w="216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2"/>
            <p:cNvSpPr/>
            <p:nvPr/>
          </p:nvSpPr>
          <p:spPr>
            <a:xfrm>
              <a:off x="5447300" y="-1079500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2"/>
            <p:cNvSpPr/>
            <p:nvPr/>
          </p:nvSpPr>
          <p:spPr>
            <a:xfrm>
              <a:off x="5447300" y="-1007975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2"/>
            <p:cNvSpPr/>
            <p:nvPr/>
          </p:nvSpPr>
          <p:spPr>
            <a:xfrm>
              <a:off x="5447300" y="-1148250"/>
              <a:ext cx="5875" cy="23075"/>
            </a:xfrm>
            <a:custGeom>
              <a:rect b="b" l="l" r="r" t="t"/>
              <a:pathLst>
                <a:path extrusionOk="0" h="923" w="235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22"/>
          <p:cNvGrpSpPr/>
          <p:nvPr/>
        </p:nvGrpSpPr>
        <p:grpSpPr>
          <a:xfrm rot="5400000">
            <a:off x="1535227" y="6294906"/>
            <a:ext cx="61691" cy="646819"/>
            <a:chOff x="266100" y="1388638"/>
            <a:chExt cx="23050" cy="241675"/>
          </a:xfrm>
        </p:grpSpPr>
        <p:sp>
          <p:nvSpPr>
            <p:cNvPr id="1423" name="Google Shape;1423;p22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2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2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2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7" name="Google Shape;1427;p22"/>
          <p:cNvGrpSpPr/>
          <p:nvPr/>
        </p:nvGrpSpPr>
        <p:grpSpPr>
          <a:xfrm flipH="1" rot="5400000">
            <a:off x="6008325" y="-435902"/>
            <a:ext cx="164738" cy="1680066"/>
            <a:chOff x="5452275" y="965113"/>
            <a:chExt cx="72575" cy="740150"/>
          </a:xfrm>
        </p:grpSpPr>
        <p:sp>
          <p:nvSpPr>
            <p:cNvPr id="1428" name="Google Shape;1428;p22"/>
            <p:cNvSpPr/>
            <p:nvPr/>
          </p:nvSpPr>
          <p:spPr>
            <a:xfrm>
              <a:off x="5518975" y="965113"/>
              <a:ext cx="5875" cy="673450"/>
            </a:xfrm>
            <a:custGeom>
              <a:rect b="b" l="l" r="r" t="t"/>
              <a:pathLst>
                <a:path extrusionOk="0" h="26938" w="235">
                  <a:moveTo>
                    <a:pt x="0" y="0"/>
                  </a:moveTo>
                  <a:lnTo>
                    <a:pt x="0" y="26938"/>
                  </a:lnTo>
                  <a:lnTo>
                    <a:pt x="235" y="2693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2"/>
            <p:cNvSpPr/>
            <p:nvPr/>
          </p:nvSpPr>
          <p:spPr>
            <a:xfrm>
              <a:off x="5452275" y="1031788"/>
              <a:ext cx="5875" cy="673475"/>
            </a:xfrm>
            <a:custGeom>
              <a:rect b="b" l="l" r="r" t="t"/>
              <a:pathLst>
                <a:path extrusionOk="0" h="26939" w="235">
                  <a:moveTo>
                    <a:pt x="1" y="1"/>
                  </a:moveTo>
                  <a:lnTo>
                    <a:pt x="1" y="26939"/>
                  </a:lnTo>
                  <a:lnTo>
                    <a:pt x="235" y="26939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3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432" name="Google Shape;1432;p23"/>
          <p:cNvSpPr txBox="1"/>
          <p:nvPr>
            <p:ph idx="1" type="subTitle"/>
          </p:nvPr>
        </p:nvSpPr>
        <p:spPr>
          <a:xfrm>
            <a:off x="3666000" y="4697667"/>
            <a:ext cx="5866800" cy="9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33" name="Google Shape;1433;p23"/>
          <p:cNvSpPr txBox="1"/>
          <p:nvPr>
            <p:ph idx="2" type="subTitle"/>
          </p:nvPr>
        </p:nvSpPr>
        <p:spPr>
          <a:xfrm>
            <a:off x="3666000" y="2714925"/>
            <a:ext cx="5866800" cy="938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34" name="Google Shape;1434;p23"/>
          <p:cNvSpPr txBox="1"/>
          <p:nvPr>
            <p:ph idx="3" type="subTitle"/>
          </p:nvPr>
        </p:nvSpPr>
        <p:spPr>
          <a:xfrm>
            <a:off x="3666000" y="2064767"/>
            <a:ext cx="5866800" cy="74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5" name="Google Shape;1435;p23"/>
          <p:cNvSpPr txBox="1"/>
          <p:nvPr>
            <p:ph idx="4" type="subTitle"/>
          </p:nvPr>
        </p:nvSpPr>
        <p:spPr>
          <a:xfrm>
            <a:off x="3666007" y="4047400"/>
            <a:ext cx="5866800" cy="74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436" name="Google Shape;1436;p23"/>
          <p:cNvGrpSpPr/>
          <p:nvPr/>
        </p:nvGrpSpPr>
        <p:grpSpPr>
          <a:xfrm>
            <a:off x="7205888" y="5511033"/>
            <a:ext cx="4806469" cy="1051770"/>
            <a:chOff x="1858125" y="4081513"/>
            <a:chExt cx="1482700" cy="324450"/>
          </a:xfrm>
        </p:grpSpPr>
        <p:sp>
          <p:nvSpPr>
            <p:cNvPr id="1437" name="Google Shape;1437;p23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3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3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3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3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3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23"/>
          <p:cNvGrpSpPr/>
          <p:nvPr/>
        </p:nvGrpSpPr>
        <p:grpSpPr>
          <a:xfrm>
            <a:off x="11694000" y="3095564"/>
            <a:ext cx="157103" cy="1602277"/>
            <a:chOff x="5452275" y="965113"/>
            <a:chExt cx="72575" cy="740150"/>
          </a:xfrm>
        </p:grpSpPr>
        <p:sp>
          <p:nvSpPr>
            <p:cNvPr id="1445" name="Google Shape;1445;p23"/>
            <p:cNvSpPr/>
            <p:nvPr/>
          </p:nvSpPr>
          <p:spPr>
            <a:xfrm>
              <a:off x="5518975" y="965113"/>
              <a:ext cx="5875" cy="673450"/>
            </a:xfrm>
            <a:custGeom>
              <a:rect b="b" l="l" r="r" t="t"/>
              <a:pathLst>
                <a:path extrusionOk="0" h="26938" w="235">
                  <a:moveTo>
                    <a:pt x="0" y="0"/>
                  </a:moveTo>
                  <a:lnTo>
                    <a:pt x="0" y="26938"/>
                  </a:lnTo>
                  <a:lnTo>
                    <a:pt x="235" y="2693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3"/>
            <p:cNvSpPr/>
            <p:nvPr/>
          </p:nvSpPr>
          <p:spPr>
            <a:xfrm>
              <a:off x="5452275" y="1031788"/>
              <a:ext cx="5875" cy="673475"/>
            </a:xfrm>
            <a:custGeom>
              <a:rect b="b" l="l" r="r" t="t"/>
              <a:pathLst>
                <a:path extrusionOk="0" h="26939" w="235">
                  <a:moveTo>
                    <a:pt x="1" y="1"/>
                  </a:moveTo>
                  <a:lnTo>
                    <a:pt x="1" y="26939"/>
                  </a:lnTo>
                  <a:lnTo>
                    <a:pt x="235" y="26939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7" name="Google Shape;1447;p23"/>
          <p:cNvGrpSpPr/>
          <p:nvPr/>
        </p:nvGrpSpPr>
        <p:grpSpPr>
          <a:xfrm rot="10800000">
            <a:off x="182896" y="4887184"/>
            <a:ext cx="659329" cy="1777291"/>
            <a:chOff x="2641575" y="875188"/>
            <a:chExt cx="190475" cy="513475"/>
          </a:xfrm>
        </p:grpSpPr>
        <p:sp>
          <p:nvSpPr>
            <p:cNvPr id="1448" name="Google Shape;1448;p23"/>
            <p:cNvSpPr/>
            <p:nvPr/>
          </p:nvSpPr>
          <p:spPr>
            <a:xfrm>
              <a:off x="2641575" y="875188"/>
              <a:ext cx="190475" cy="185150"/>
            </a:xfrm>
            <a:custGeom>
              <a:rect b="b" l="l" r="r" t="t"/>
              <a:pathLst>
                <a:path extrusionOk="0" h="7406" w="7619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3"/>
            <p:cNvSpPr/>
            <p:nvPr/>
          </p:nvSpPr>
          <p:spPr>
            <a:xfrm>
              <a:off x="2664625" y="900838"/>
              <a:ext cx="143025" cy="134050"/>
            </a:xfrm>
            <a:custGeom>
              <a:rect b="b" l="l" r="r" t="t"/>
              <a:pathLst>
                <a:path extrusionOk="0" h="5362" w="5721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3"/>
            <p:cNvSpPr/>
            <p:nvPr/>
          </p:nvSpPr>
          <p:spPr>
            <a:xfrm>
              <a:off x="2705175" y="938063"/>
              <a:ext cx="63300" cy="59625"/>
            </a:xfrm>
            <a:custGeom>
              <a:rect b="b" l="l" r="r" t="t"/>
              <a:pathLst>
                <a:path extrusionOk="0" h="2385" w="2532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3"/>
            <p:cNvSpPr/>
            <p:nvPr/>
          </p:nvSpPr>
          <p:spPr>
            <a:xfrm>
              <a:off x="2734750" y="1056563"/>
              <a:ext cx="3100" cy="310425"/>
            </a:xfrm>
            <a:custGeom>
              <a:rect b="b" l="l" r="r" t="t"/>
              <a:pathLst>
                <a:path extrusionOk="0" h="12417" w="124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3"/>
            <p:cNvSpPr/>
            <p:nvPr/>
          </p:nvSpPr>
          <p:spPr>
            <a:xfrm>
              <a:off x="2721325" y="1362838"/>
              <a:ext cx="29950" cy="25825"/>
            </a:xfrm>
            <a:custGeom>
              <a:rect b="b" l="l" r="r" t="t"/>
              <a:pathLst>
                <a:path extrusionOk="0" h="1033" w="1198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3" name="Google Shape;1453;p23"/>
          <p:cNvGrpSpPr/>
          <p:nvPr/>
        </p:nvGrpSpPr>
        <p:grpSpPr>
          <a:xfrm>
            <a:off x="182982" y="155971"/>
            <a:ext cx="1797601" cy="938792"/>
            <a:chOff x="2114900" y="3510863"/>
            <a:chExt cx="573800" cy="299675"/>
          </a:xfrm>
        </p:grpSpPr>
        <p:sp>
          <p:nvSpPr>
            <p:cNvPr id="1454" name="Google Shape;1454;p23"/>
            <p:cNvSpPr/>
            <p:nvPr/>
          </p:nvSpPr>
          <p:spPr>
            <a:xfrm>
              <a:off x="2114900" y="3762763"/>
              <a:ext cx="47825" cy="47775"/>
            </a:xfrm>
            <a:custGeom>
              <a:rect b="b" l="l" r="r" t="t"/>
              <a:pathLst>
                <a:path extrusionOk="0" h="1911" w="1913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3"/>
            <p:cNvSpPr/>
            <p:nvPr/>
          </p:nvSpPr>
          <p:spPr>
            <a:xfrm>
              <a:off x="2129700" y="3777888"/>
              <a:ext cx="18225" cy="17900"/>
            </a:xfrm>
            <a:custGeom>
              <a:rect b="b" l="l" r="r" t="t"/>
              <a:pathLst>
                <a:path extrusionOk="0" h="716" w="729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3"/>
            <p:cNvSpPr/>
            <p:nvPr/>
          </p:nvSpPr>
          <p:spPr>
            <a:xfrm>
              <a:off x="2136575" y="3524513"/>
              <a:ext cx="536650" cy="259575"/>
            </a:xfrm>
            <a:custGeom>
              <a:rect b="b" l="l" r="r" t="t"/>
              <a:pathLst>
                <a:path extrusionOk="0" h="10383" w="21466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3"/>
            <p:cNvSpPr/>
            <p:nvPr/>
          </p:nvSpPr>
          <p:spPr>
            <a:xfrm>
              <a:off x="2653950" y="3510863"/>
              <a:ext cx="34750" cy="31400"/>
            </a:xfrm>
            <a:custGeom>
              <a:rect b="b" l="l" r="r" t="t"/>
              <a:pathLst>
                <a:path extrusionOk="0" h="1256" w="139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3"/>
            <p:cNvSpPr/>
            <p:nvPr/>
          </p:nvSpPr>
          <p:spPr>
            <a:xfrm>
              <a:off x="2167175" y="3619388"/>
              <a:ext cx="18250" cy="17900"/>
            </a:xfrm>
            <a:custGeom>
              <a:rect b="b" l="l" r="r" t="t"/>
              <a:pathLst>
                <a:path extrusionOk="0" h="716" w="73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3"/>
            <p:cNvSpPr/>
            <p:nvPr/>
          </p:nvSpPr>
          <p:spPr>
            <a:xfrm>
              <a:off x="2224225" y="3619388"/>
              <a:ext cx="18275" cy="17900"/>
            </a:xfrm>
            <a:custGeom>
              <a:rect b="b" l="l" r="r" t="t"/>
              <a:pathLst>
                <a:path extrusionOk="0" h="716" w="731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3"/>
            <p:cNvSpPr/>
            <p:nvPr/>
          </p:nvSpPr>
          <p:spPr>
            <a:xfrm>
              <a:off x="2281650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3"/>
            <p:cNvSpPr/>
            <p:nvPr/>
          </p:nvSpPr>
          <p:spPr>
            <a:xfrm>
              <a:off x="2338725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23"/>
          <p:cNvGrpSpPr/>
          <p:nvPr/>
        </p:nvGrpSpPr>
        <p:grpSpPr>
          <a:xfrm>
            <a:off x="6238153" y="242424"/>
            <a:ext cx="6055459" cy="1321081"/>
            <a:chOff x="697875" y="1324013"/>
            <a:chExt cx="1500250" cy="327300"/>
          </a:xfrm>
        </p:grpSpPr>
        <p:sp>
          <p:nvSpPr>
            <p:cNvPr id="1463" name="Google Shape;1463;p23"/>
            <p:cNvSpPr/>
            <p:nvPr/>
          </p:nvSpPr>
          <p:spPr>
            <a:xfrm>
              <a:off x="708550" y="1333638"/>
              <a:ext cx="1489575" cy="317675"/>
            </a:xfrm>
            <a:custGeom>
              <a:rect b="b" l="l" r="r" t="t"/>
              <a:pathLst>
                <a:path extrusionOk="0" h="12707" w="59583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3"/>
            <p:cNvSpPr/>
            <p:nvPr/>
          </p:nvSpPr>
          <p:spPr>
            <a:xfrm>
              <a:off x="697875" y="1324013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3"/>
            <p:cNvSpPr/>
            <p:nvPr/>
          </p:nvSpPr>
          <p:spPr>
            <a:xfrm>
              <a:off x="1893525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3"/>
            <p:cNvSpPr/>
            <p:nvPr/>
          </p:nvSpPr>
          <p:spPr>
            <a:xfrm>
              <a:off x="1836450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3"/>
            <p:cNvSpPr/>
            <p:nvPr/>
          </p:nvSpPr>
          <p:spPr>
            <a:xfrm>
              <a:off x="1779375" y="1326063"/>
              <a:ext cx="18275" cy="18250"/>
            </a:xfrm>
            <a:custGeom>
              <a:rect b="b" l="l" r="r" t="t"/>
              <a:pathLst>
                <a:path extrusionOk="0" h="730" w="731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3"/>
            <p:cNvSpPr/>
            <p:nvPr/>
          </p:nvSpPr>
          <p:spPr>
            <a:xfrm>
              <a:off x="1722675" y="1326063"/>
              <a:ext cx="17900" cy="18250"/>
            </a:xfrm>
            <a:custGeom>
              <a:rect b="b" l="l" r="r" t="t"/>
              <a:pathLst>
                <a:path extrusionOk="0" h="730" w="716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23"/>
          <p:cNvGrpSpPr/>
          <p:nvPr/>
        </p:nvGrpSpPr>
        <p:grpSpPr>
          <a:xfrm>
            <a:off x="462048" y="3272525"/>
            <a:ext cx="101235" cy="312938"/>
            <a:chOff x="1374100" y="2747563"/>
            <a:chExt cx="37825" cy="116925"/>
          </a:xfrm>
        </p:grpSpPr>
        <p:sp>
          <p:nvSpPr>
            <p:cNvPr id="1470" name="Google Shape;1470;p23"/>
            <p:cNvSpPr/>
            <p:nvPr/>
          </p:nvSpPr>
          <p:spPr>
            <a:xfrm>
              <a:off x="1374100" y="2826638"/>
              <a:ext cx="37825" cy="37850"/>
            </a:xfrm>
            <a:custGeom>
              <a:rect b="b" l="l" r="r" t="t"/>
              <a:pathLst>
                <a:path extrusionOk="0" h="1514" w="1513">
                  <a:moveTo>
                    <a:pt x="756" y="0"/>
                  </a:moveTo>
                  <a:cubicBezTo>
                    <a:pt x="343" y="0"/>
                    <a:pt x="0" y="330"/>
                    <a:pt x="0" y="757"/>
                  </a:cubicBezTo>
                  <a:cubicBezTo>
                    <a:pt x="0" y="1170"/>
                    <a:pt x="343" y="1513"/>
                    <a:pt x="756" y="1513"/>
                  </a:cubicBezTo>
                  <a:cubicBezTo>
                    <a:pt x="1183" y="1513"/>
                    <a:pt x="1513" y="1170"/>
                    <a:pt x="1513" y="757"/>
                  </a:cubicBezTo>
                  <a:cubicBezTo>
                    <a:pt x="1513" y="330"/>
                    <a:pt x="1183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3"/>
            <p:cNvSpPr/>
            <p:nvPr/>
          </p:nvSpPr>
          <p:spPr>
            <a:xfrm>
              <a:off x="1374100" y="2787113"/>
              <a:ext cx="37825" cy="37850"/>
            </a:xfrm>
            <a:custGeom>
              <a:rect b="b" l="l" r="r" t="t"/>
              <a:pathLst>
                <a:path extrusionOk="0" h="1514" w="1513">
                  <a:moveTo>
                    <a:pt x="756" y="1"/>
                  </a:moveTo>
                  <a:cubicBezTo>
                    <a:pt x="343" y="1"/>
                    <a:pt x="0" y="344"/>
                    <a:pt x="0" y="756"/>
                  </a:cubicBezTo>
                  <a:cubicBezTo>
                    <a:pt x="0" y="1169"/>
                    <a:pt x="343" y="1513"/>
                    <a:pt x="756" y="1513"/>
                  </a:cubicBezTo>
                  <a:cubicBezTo>
                    <a:pt x="1183" y="1513"/>
                    <a:pt x="1513" y="1169"/>
                    <a:pt x="1513" y="756"/>
                  </a:cubicBezTo>
                  <a:cubicBezTo>
                    <a:pt x="1513" y="344"/>
                    <a:pt x="1183" y="1"/>
                    <a:pt x="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3"/>
            <p:cNvSpPr/>
            <p:nvPr/>
          </p:nvSpPr>
          <p:spPr>
            <a:xfrm>
              <a:off x="1374100" y="2747563"/>
              <a:ext cx="37825" cy="37850"/>
            </a:xfrm>
            <a:custGeom>
              <a:rect b="b" l="l" r="r" t="t"/>
              <a:pathLst>
                <a:path extrusionOk="0" h="1514" w="1513">
                  <a:moveTo>
                    <a:pt x="756" y="1"/>
                  </a:moveTo>
                  <a:cubicBezTo>
                    <a:pt x="343" y="1"/>
                    <a:pt x="0" y="345"/>
                    <a:pt x="0" y="758"/>
                  </a:cubicBezTo>
                  <a:cubicBezTo>
                    <a:pt x="0" y="1183"/>
                    <a:pt x="343" y="1513"/>
                    <a:pt x="756" y="1513"/>
                  </a:cubicBezTo>
                  <a:cubicBezTo>
                    <a:pt x="1183" y="1513"/>
                    <a:pt x="1513" y="1183"/>
                    <a:pt x="1513" y="758"/>
                  </a:cubicBezTo>
                  <a:cubicBezTo>
                    <a:pt x="1513" y="345"/>
                    <a:pt x="1183" y="1"/>
                    <a:pt x="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23"/>
          <p:cNvGrpSpPr/>
          <p:nvPr/>
        </p:nvGrpSpPr>
        <p:grpSpPr>
          <a:xfrm rot="-5400000">
            <a:off x="11284956" y="1716219"/>
            <a:ext cx="767391" cy="364459"/>
            <a:chOff x="968775" y="3581913"/>
            <a:chExt cx="286725" cy="136175"/>
          </a:xfrm>
        </p:grpSpPr>
        <p:sp>
          <p:nvSpPr>
            <p:cNvPr id="1474" name="Google Shape;1474;p23"/>
            <p:cNvSpPr/>
            <p:nvPr/>
          </p:nvSpPr>
          <p:spPr>
            <a:xfrm>
              <a:off x="968775" y="3581913"/>
              <a:ext cx="286725" cy="136175"/>
            </a:xfrm>
            <a:custGeom>
              <a:rect b="b" l="l" r="r" t="t"/>
              <a:pathLst>
                <a:path extrusionOk="0" h="5447" w="11469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3"/>
            <p:cNvSpPr/>
            <p:nvPr/>
          </p:nvSpPr>
          <p:spPr>
            <a:xfrm>
              <a:off x="1186375" y="3647563"/>
              <a:ext cx="41300" cy="52300"/>
            </a:xfrm>
            <a:custGeom>
              <a:rect b="b" l="l" r="r" t="t"/>
              <a:pathLst>
                <a:path extrusionOk="0" h="2092" w="1652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3"/>
            <p:cNvSpPr/>
            <p:nvPr/>
          </p:nvSpPr>
          <p:spPr>
            <a:xfrm>
              <a:off x="1120700" y="3647563"/>
              <a:ext cx="41650" cy="52300"/>
            </a:xfrm>
            <a:custGeom>
              <a:rect b="b" l="l" r="r" t="t"/>
              <a:pathLst>
                <a:path extrusionOk="0" h="2092" w="1666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3"/>
            <p:cNvSpPr/>
            <p:nvPr/>
          </p:nvSpPr>
          <p:spPr>
            <a:xfrm>
              <a:off x="1055400" y="3647563"/>
              <a:ext cx="41275" cy="52300"/>
            </a:xfrm>
            <a:custGeom>
              <a:rect b="b" l="l" r="r" t="t"/>
              <a:pathLst>
                <a:path extrusionOk="0" h="2092" w="1651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4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480" name="Google Shape;1480;p24"/>
          <p:cNvSpPr txBox="1"/>
          <p:nvPr>
            <p:ph idx="1" type="subTitle"/>
          </p:nvPr>
        </p:nvSpPr>
        <p:spPr>
          <a:xfrm>
            <a:off x="6332004" y="1925433"/>
            <a:ext cx="4629600" cy="359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81" name="Google Shape;1481;p24"/>
          <p:cNvSpPr txBox="1"/>
          <p:nvPr>
            <p:ph idx="2" type="subTitle"/>
          </p:nvPr>
        </p:nvSpPr>
        <p:spPr>
          <a:xfrm>
            <a:off x="1230396" y="1925433"/>
            <a:ext cx="4629600" cy="359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482" name="Google Shape;1482;p24"/>
          <p:cNvGrpSpPr/>
          <p:nvPr/>
        </p:nvGrpSpPr>
        <p:grpSpPr>
          <a:xfrm rot="5400000">
            <a:off x="1295436" y="-57827"/>
            <a:ext cx="143589" cy="814429"/>
            <a:chOff x="5052300" y="-1560100"/>
            <a:chExt cx="53650" cy="304300"/>
          </a:xfrm>
        </p:grpSpPr>
        <p:sp>
          <p:nvSpPr>
            <p:cNvPr id="1483" name="Google Shape;1483;p24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4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4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4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24"/>
          <p:cNvGrpSpPr/>
          <p:nvPr/>
        </p:nvGrpSpPr>
        <p:grpSpPr>
          <a:xfrm rot="5400000">
            <a:off x="1383196" y="5787185"/>
            <a:ext cx="509787" cy="1374264"/>
            <a:chOff x="2641575" y="875188"/>
            <a:chExt cx="190475" cy="513475"/>
          </a:xfrm>
        </p:grpSpPr>
        <p:sp>
          <p:nvSpPr>
            <p:cNvPr id="1493" name="Google Shape;1493;p24"/>
            <p:cNvSpPr/>
            <p:nvPr/>
          </p:nvSpPr>
          <p:spPr>
            <a:xfrm>
              <a:off x="2641575" y="875188"/>
              <a:ext cx="190475" cy="185150"/>
            </a:xfrm>
            <a:custGeom>
              <a:rect b="b" l="l" r="r" t="t"/>
              <a:pathLst>
                <a:path extrusionOk="0" h="7406" w="7619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4"/>
            <p:cNvSpPr/>
            <p:nvPr/>
          </p:nvSpPr>
          <p:spPr>
            <a:xfrm>
              <a:off x="2664625" y="900838"/>
              <a:ext cx="143025" cy="134050"/>
            </a:xfrm>
            <a:custGeom>
              <a:rect b="b" l="l" r="r" t="t"/>
              <a:pathLst>
                <a:path extrusionOk="0" h="5362" w="5721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4"/>
            <p:cNvSpPr/>
            <p:nvPr/>
          </p:nvSpPr>
          <p:spPr>
            <a:xfrm>
              <a:off x="2705175" y="938063"/>
              <a:ext cx="63300" cy="59625"/>
            </a:xfrm>
            <a:custGeom>
              <a:rect b="b" l="l" r="r" t="t"/>
              <a:pathLst>
                <a:path extrusionOk="0" h="2385" w="2532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4"/>
            <p:cNvSpPr/>
            <p:nvPr/>
          </p:nvSpPr>
          <p:spPr>
            <a:xfrm>
              <a:off x="2734750" y="1056563"/>
              <a:ext cx="3100" cy="310425"/>
            </a:xfrm>
            <a:custGeom>
              <a:rect b="b" l="l" r="r" t="t"/>
              <a:pathLst>
                <a:path extrusionOk="0" h="12417" w="124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1497" name="Google Shape;1497;p24"/>
            <p:cNvSpPr/>
            <p:nvPr/>
          </p:nvSpPr>
          <p:spPr>
            <a:xfrm>
              <a:off x="2721325" y="1362838"/>
              <a:ext cx="29950" cy="25825"/>
            </a:xfrm>
            <a:custGeom>
              <a:rect b="b" l="l" r="r" t="t"/>
              <a:pathLst>
                <a:path extrusionOk="0" h="1033" w="1198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24"/>
          <p:cNvGrpSpPr/>
          <p:nvPr/>
        </p:nvGrpSpPr>
        <p:grpSpPr>
          <a:xfrm rot="5400000">
            <a:off x="-1165110" y="1205202"/>
            <a:ext cx="3325226" cy="521764"/>
            <a:chOff x="1202525" y="4995863"/>
            <a:chExt cx="1242425" cy="194950"/>
          </a:xfrm>
        </p:grpSpPr>
        <p:sp>
          <p:nvSpPr>
            <p:cNvPr id="1499" name="Google Shape;1499;p24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4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4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4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4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4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4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4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4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8" name="Google Shape;1508;p24"/>
          <p:cNvGrpSpPr/>
          <p:nvPr/>
        </p:nvGrpSpPr>
        <p:grpSpPr>
          <a:xfrm flipH="1" rot="10800000">
            <a:off x="6967036" y="277440"/>
            <a:ext cx="5108050" cy="1117763"/>
            <a:chOff x="1858125" y="4081513"/>
            <a:chExt cx="1482700" cy="324450"/>
          </a:xfrm>
        </p:grpSpPr>
        <p:sp>
          <p:nvSpPr>
            <p:cNvPr id="1509" name="Google Shape;1509;p24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4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4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4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4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4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4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6" name="Google Shape;1516;p24"/>
          <p:cNvGrpSpPr/>
          <p:nvPr/>
        </p:nvGrpSpPr>
        <p:grpSpPr>
          <a:xfrm flipH="1" rot="8100000">
            <a:off x="11716543" y="145497"/>
            <a:ext cx="61691" cy="646819"/>
            <a:chOff x="266100" y="1388638"/>
            <a:chExt cx="23050" cy="241675"/>
          </a:xfrm>
        </p:grpSpPr>
        <p:sp>
          <p:nvSpPr>
            <p:cNvPr id="1517" name="Google Shape;1517;p24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4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4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4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1" name="Google Shape;1521;p24"/>
          <p:cNvGrpSpPr/>
          <p:nvPr/>
        </p:nvGrpSpPr>
        <p:grpSpPr>
          <a:xfrm rot="-5400000">
            <a:off x="-917116" y="5395733"/>
            <a:ext cx="2716145" cy="408619"/>
            <a:chOff x="3800775" y="3226463"/>
            <a:chExt cx="1014850" cy="152675"/>
          </a:xfrm>
        </p:grpSpPr>
        <p:sp>
          <p:nvSpPr>
            <p:cNvPr id="1522" name="Google Shape;1522;p24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4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4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4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" name="Google Shape;1526;p24"/>
          <p:cNvGrpSpPr/>
          <p:nvPr/>
        </p:nvGrpSpPr>
        <p:grpSpPr>
          <a:xfrm rot="5400000">
            <a:off x="11450685" y="5839037"/>
            <a:ext cx="291993" cy="1270462"/>
            <a:chOff x="1270600" y="4032263"/>
            <a:chExt cx="82875" cy="360650"/>
          </a:xfrm>
        </p:grpSpPr>
        <p:sp>
          <p:nvSpPr>
            <p:cNvPr id="1527" name="Google Shape;1527;p24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4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4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4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1" name="Google Shape;1531;p24"/>
          <p:cNvGrpSpPr/>
          <p:nvPr/>
        </p:nvGrpSpPr>
        <p:grpSpPr>
          <a:xfrm rot="5400000">
            <a:off x="11396991" y="5618311"/>
            <a:ext cx="620189" cy="420529"/>
            <a:chOff x="1602350" y="3347138"/>
            <a:chExt cx="231725" cy="157125"/>
          </a:xfrm>
        </p:grpSpPr>
        <p:sp>
          <p:nvSpPr>
            <p:cNvPr id="1532" name="Google Shape;1532;p24"/>
            <p:cNvSpPr/>
            <p:nvPr/>
          </p:nvSpPr>
          <p:spPr>
            <a:xfrm>
              <a:off x="1753625" y="3424488"/>
              <a:ext cx="68075" cy="67725"/>
            </a:xfrm>
            <a:custGeom>
              <a:rect b="b" l="l" r="r" t="t"/>
              <a:pathLst>
                <a:path extrusionOk="0" h="2709" w="2723">
                  <a:moveTo>
                    <a:pt x="1375" y="233"/>
                  </a:moveTo>
                  <a:cubicBezTo>
                    <a:pt x="1678" y="248"/>
                    <a:pt x="1953" y="358"/>
                    <a:pt x="2158" y="578"/>
                  </a:cubicBezTo>
                  <a:cubicBezTo>
                    <a:pt x="2365" y="783"/>
                    <a:pt x="2475" y="1073"/>
                    <a:pt x="2475" y="1361"/>
                  </a:cubicBezTo>
                  <a:cubicBezTo>
                    <a:pt x="2475" y="1663"/>
                    <a:pt x="2351" y="1938"/>
                    <a:pt x="2131" y="2145"/>
                  </a:cubicBezTo>
                  <a:cubicBezTo>
                    <a:pt x="1925" y="2351"/>
                    <a:pt x="1636" y="2461"/>
                    <a:pt x="1348" y="2461"/>
                  </a:cubicBezTo>
                  <a:cubicBezTo>
                    <a:pt x="728" y="2461"/>
                    <a:pt x="233" y="1953"/>
                    <a:pt x="248" y="1333"/>
                  </a:cubicBezTo>
                  <a:cubicBezTo>
                    <a:pt x="261" y="728"/>
                    <a:pt x="756" y="233"/>
                    <a:pt x="1361" y="233"/>
                  </a:cubicBezTo>
                  <a:close/>
                  <a:moveTo>
                    <a:pt x="1375" y="0"/>
                  </a:moveTo>
                  <a:cubicBezTo>
                    <a:pt x="1018" y="0"/>
                    <a:pt x="673" y="123"/>
                    <a:pt x="413" y="385"/>
                  </a:cubicBezTo>
                  <a:cubicBezTo>
                    <a:pt x="151" y="633"/>
                    <a:pt x="13" y="976"/>
                    <a:pt x="0" y="1333"/>
                  </a:cubicBezTo>
                  <a:cubicBezTo>
                    <a:pt x="0" y="2076"/>
                    <a:pt x="591" y="2695"/>
                    <a:pt x="1348" y="2708"/>
                  </a:cubicBezTo>
                  <a:lnTo>
                    <a:pt x="1361" y="2708"/>
                  </a:lnTo>
                  <a:cubicBezTo>
                    <a:pt x="1718" y="2708"/>
                    <a:pt x="2048" y="2571"/>
                    <a:pt x="2310" y="2323"/>
                  </a:cubicBezTo>
                  <a:cubicBezTo>
                    <a:pt x="2558" y="2076"/>
                    <a:pt x="2709" y="1733"/>
                    <a:pt x="2709" y="1375"/>
                  </a:cubicBezTo>
                  <a:cubicBezTo>
                    <a:pt x="2723" y="1003"/>
                    <a:pt x="2585" y="673"/>
                    <a:pt x="2323" y="413"/>
                  </a:cubicBezTo>
                  <a:cubicBezTo>
                    <a:pt x="2076" y="151"/>
                    <a:pt x="1746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4"/>
            <p:cNvSpPr/>
            <p:nvPr/>
          </p:nvSpPr>
          <p:spPr>
            <a:xfrm>
              <a:off x="1781125" y="3451988"/>
              <a:ext cx="12725" cy="12725"/>
            </a:xfrm>
            <a:custGeom>
              <a:rect b="b" l="l" r="r" t="t"/>
              <a:pathLst>
                <a:path extrusionOk="0" h="509" w="509">
                  <a:moveTo>
                    <a:pt x="261" y="0"/>
                  </a:moveTo>
                  <a:cubicBezTo>
                    <a:pt x="123" y="0"/>
                    <a:pt x="13" y="110"/>
                    <a:pt x="13" y="248"/>
                  </a:cubicBezTo>
                  <a:cubicBezTo>
                    <a:pt x="0" y="385"/>
                    <a:pt x="123" y="508"/>
                    <a:pt x="261" y="508"/>
                  </a:cubicBezTo>
                  <a:cubicBezTo>
                    <a:pt x="398" y="508"/>
                    <a:pt x="508" y="398"/>
                    <a:pt x="508" y="261"/>
                  </a:cubicBezTo>
                  <a:cubicBezTo>
                    <a:pt x="508" y="110"/>
                    <a:pt x="398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4"/>
            <p:cNvSpPr/>
            <p:nvPr/>
          </p:nvSpPr>
          <p:spPr>
            <a:xfrm>
              <a:off x="1778375" y="3448863"/>
              <a:ext cx="18575" cy="18600"/>
            </a:xfrm>
            <a:custGeom>
              <a:rect b="b" l="l" r="r" t="t"/>
              <a:pathLst>
                <a:path extrusionOk="0" h="744" w="743">
                  <a:moveTo>
                    <a:pt x="371" y="248"/>
                  </a:moveTo>
                  <a:cubicBezTo>
                    <a:pt x="413" y="248"/>
                    <a:pt x="440" y="263"/>
                    <a:pt x="468" y="290"/>
                  </a:cubicBezTo>
                  <a:cubicBezTo>
                    <a:pt x="495" y="303"/>
                    <a:pt x="508" y="345"/>
                    <a:pt x="508" y="373"/>
                  </a:cubicBezTo>
                  <a:cubicBezTo>
                    <a:pt x="508" y="413"/>
                    <a:pt x="495" y="441"/>
                    <a:pt x="468" y="468"/>
                  </a:cubicBezTo>
                  <a:cubicBezTo>
                    <a:pt x="440" y="496"/>
                    <a:pt x="385" y="510"/>
                    <a:pt x="371" y="510"/>
                  </a:cubicBezTo>
                  <a:cubicBezTo>
                    <a:pt x="330" y="510"/>
                    <a:pt x="303" y="496"/>
                    <a:pt x="275" y="468"/>
                  </a:cubicBezTo>
                  <a:cubicBezTo>
                    <a:pt x="248" y="441"/>
                    <a:pt x="233" y="413"/>
                    <a:pt x="233" y="373"/>
                  </a:cubicBezTo>
                  <a:cubicBezTo>
                    <a:pt x="233" y="345"/>
                    <a:pt x="248" y="303"/>
                    <a:pt x="275" y="276"/>
                  </a:cubicBezTo>
                  <a:cubicBezTo>
                    <a:pt x="303" y="263"/>
                    <a:pt x="330" y="248"/>
                    <a:pt x="371" y="248"/>
                  </a:cubicBezTo>
                  <a:close/>
                  <a:moveTo>
                    <a:pt x="371" y="1"/>
                  </a:moveTo>
                  <a:cubicBezTo>
                    <a:pt x="275" y="1"/>
                    <a:pt x="178" y="43"/>
                    <a:pt x="110" y="111"/>
                  </a:cubicBezTo>
                  <a:cubicBezTo>
                    <a:pt x="41" y="180"/>
                    <a:pt x="0" y="276"/>
                    <a:pt x="0" y="373"/>
                  </a:cubicBezTo>
                  <a:cubicBezTo>
                    <a:pt x="0" y="468"/>
                    <a:pt x="28" y="565"/>
                    <a:pt x="110" y="633"/>
                  </a:cubicBezTo>
                  <a:cubicBezTo>
                    <a:pt x="178" y="703"/>
                    <a:pt x="261" y="743"/>
                    <a:pt x="371" y="743"/>
                  </a:cubicBezTo>
                  <a:cubicBezTo>
                    <a:pt x="468" y="743"/>
                    <a:pt x="563" y="716"/>
                    <a:pt x="633" y="648"/>
                  </a:cubicBezTo>
                  <a:cubicBezTo>
                    <a:pt x="701" y="578"/>
                    <a:pt x="743" y="483"/>
                    <a:pt x="743" y="386"/>
                  </a:cubicBezTo>
                  <a:cubicBezTo>
                    <a:pt x="743" y="276"/>
                    <a:pt x="701" y="193"/>
                    <a:pt x="633" y="111"/>
                  </a:cubicBezTo>
                  <a:cubicBezTo>
                    <a:pt x="563" y="43"/>
                    <a:pt x="481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4"/>
            <p:cNvSpPr/>
            <p:nvPr/>
          </p:nvSpPr>
          <p:spPr>
            <a:xfrm>
              <a:off x="1741250" y="3412438"/>
              <a:ext cx="92825" cy="91825"/>
            </a:xfrm>
            <a:custGeom>
              <a:rect b="b" l="l" r="r" t="t"/>
              <a:pathLst>
                <a:path extrusionOk="0" h="3673" w="3713">
                  <a:moveTo>
                    <a:pt x="1883" y="234"/>
                  </a:moveTo>
                  <a:cubicBezTo>
                    <a:pt x="2310" y="248"/>
                    <a:pt x="2708" y="413"/>
                    <a:pt x="2998" y="715"/>
                  </a:cubicBezTo>
                  <a:cubicBezTo>
                    <a:pt x="3300" y="1032"/>
                    <a:pt x="3465" y="1430"/>
                    <a:pt x="3451" y="1857"/>
                  </a:cubicBezTo>
                  <a:cubicBezTo>
                    <a:pt x="3451" y="2283"/>
                    <a:pt x="3273" y="2682"/>
                    <a:pt x="2970" y="2985"/>
                  </a:cubicBezTo>
                  <a:cubicBezTo>
                    <a:pt x="2668" y="3273"/>
                    <a:pt x="2255" y="3425"/>
                    <a:pt x="1828" y="3438"/>
                  </a:cubicBezTo>
                  <a:cubicBezTo>
                    <a:pt x="1403" y="3425"/>
                    <a:pt x="1003" y="3260"/>
                    <a:pt x="715" y="2943"/>
                  </a:cubicBezTo>
                  <a:cubicBezTo>
                    <a:pt x="413" y="2640"/>
                    <a:pt x="248" y="2242"/>
                    <a:pt x="261" y="1815"/>
                  </a:cubicBezTo>
                  <a:cubicBezTo>
                    <a:pt x="275" y="935"/>
                    <a:pt x="990" y="234"/>
                    <a:pt x="1856" y="234"/>
                  </a:cubicBezTo>
                  <a:close/>
                  <a:moveTo>
                    <a:pt x="1856" y="0"/>
                  </a:moveTo>
                  <a:cubicBezTo>
                    <a:pt x="853" y="0"/>
                    <a:pt x="28" y="798"/>
                    <a:pt x="13" y="1815"/>
                  </a:cubicBezTo>
                  <a:cubicBezTo>
                    <a:pt x="0" y="2820"/>
                    <a:pt x="811" y="3658"/>
                    <a:pt x="1828" y="3672"/>
                  </a:cubicBezTo>
                  <a:lnTo>
                    <a:pt x="1856" y="3672"/>
                  </a:lnTo>
                  <a:cubicBezTo>
                    <a:pt x="2860" y="3672"/>
                    <a:pt x="3685" y="2860"/>
                    <a:pt x="3699" y="1857"/>
                  </a:cubicBezTo>
                  <a:cubicBezTo>
                    <a:pt x="3713" y="853"/>
                    <a:pt x="2888" y="14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4"/>
            <p:cNvSpPr/>
            <p:nvPr/>
          </p:nvSpPr>
          <p:spPr>
            <a:xfrm>
              <a:off x="1624675" y="3367063"/>
              <a:ext cx="162975" cy="94200"/>
            </a:xfrm>
            <a:custGeom>
              <a:rect b="b" l="l" r="r" t="t"/>
              <a:pathLst>
                <a:path extrusionOk="0" h="3768" w="6519">
                  <a:moveTo>
                    <a:pt x="193" y="0"/>
                  </a:moveTo>
                  <a:lnTo>
                    <a:pt x="1" y="138"/>
                  </a:lnTo>
                  <a:lnTo>
                    <a:pt x="2628" y="3713"/>
                  </a:lnTo>
                  <a:lnTo>
                    <a:pt x="6519" y="3768"/>
                  </a:lnTo>
                  <a:lnTo>
                    <a:pt x="6519" y="3535"/>
                  </a:lnTo>
                  <a:lnTo>
                    <a:pt x="2751" y="3480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4"/>
            <p:cNvSpPr/>
            <p:nvPr/>
          </p:nvSpPr>
          <p:spPr>
            <a:xfrm>
              <a:off x="1602350" y="3347138"/>
              <a:ext cx="50900" cy="45100"/>
            </a:xfrm>
            <a:custGeom>
              <a:rect b="b" l="l" r="r" t="t"/>
              <a:pathLst>
                <a:path extrusionOk="0" h="1804" w="2036">
                  <a:moveTo>
                    <a:pt x="1020" y="1"/>
                  </a:moveTo>
                  <a:cubicBezTo>
                    <a:pt x="835" y="1"/>
                    <a:pt x="646" y="58"/>
                    <a:pt x="481" y="179"/>
                  </a:cubicBezTo>
                  <a:cubicBezTo>
                    <a:pt x="83" y="467"/>
                    <a:pt x="1" y="1031"/>
                    <a:pt x="289" y="1430"/>
                  </a:cubicBezTo>
                  <a:cubicBezTo>
                    <a:pt x="469" y="1675"/>
                    <a:pt x="742" y="1804"/>
                    <a:pt x="1017" y="1804"/>
                  </a:cubicBezTo>
                  <a:cubicBezTo>
                    <a:pt x="1205" y="1804"/>
                    <a:pt x="1393" y="1744"/>
                    <a:pt x="1554" y="1622"/>
                  </a:cubicBezTo>
                  <a:cubicBezTo>
                    <a:pt x="1953" y="1334"/>
                    <a:pt x="2036" y="770"/>
                    <a:pt x="1747" y="371"/>
                  </a:cubicBezTo>
                  <a:cubicBezTo>
                    <a:pt x="1573" y="131"/>
                    <a:pt x="1300" y="1"/>
                    <a:pt x="1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5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540" name="Google Shape;1540;p25"/>
          <p:cNvSpPr txBox="1"/>
          <p:nvPr>
            <p:ph idx="1" type="body"/>
          </p:nvPr>
        </p:nvSpPr>
        <p:spPr>
          <a:xfrm>
            <a:off x="960000" y="1621000"/>
            <a:ext cx="4943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1541" name="Google Shape;1541;p25"/>
          <p:cNvGrpSpPr/>
          <p:nvPr/>
        </p:nvGrpSpPr>
        <p:grpSpPr>
          <a:xfrm rot="-5400000">
            <a:off x="1450030" y="5837469"/>
            <a:ext cx="509787" cy="1374264"/>
            <a:chOff x="2641575" y="875188"/>
            <a:chExt cx="190475" cy="513475"/>
          </a:xfrm>
        </p:grpSpPr>
        <p:sp>
          <p:nvSpPr>
            <p:cNvPr id="1542" name="Google Shape;1542;p25"/>
            <p:cNvSpPr/>
            <p:nvPr/>
          </p:nvSpPr>
          <p:spPr>
            <a:xfrm>
              <a:off x="2641575" y="875188"/>
              <a:ext cx="190475" cy="185150"/>
            </a:xfrm>
            <a:custGeom>
              <a:rect b="b" l="l" r="r" t="t"/>
              <a:pathLst>
                <a:path extrusionOk="0" h="7406" w="7619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5"/>
            <p:cNvSpPr/>
            <p:nvPr/>
          </p:nvSpPr>
          <p:spPr>
            <a:xfrm>
              <a:off x="2664625" y="900838"/>
              <a:ext cx="143025" cy="134050"/>
            </a:xfrm>
            <a:custGeom>
              <a:rect b="b" l="l" r="r" t="t"/>
              <a:pathLst>
                <a:path extrusionOk="0" h="5362" w="5721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5"/>
            <p:cNvSpPr/>
            <p:nvPr/>
          </p:nvSpPr>
          <p:spPr>
            <a:xfrm>
              <a:off x="2705175" y="938063"/>
              <a:ext cx="63300" cy="59625"/>
            </a:xfrm>
            <a:custGeom>
              <a:rect b="b" l="l" r="r" t="t"/>
              <a:pathLst>
                <a:path extrusionOk="0" h="2385" w="2532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5"/>
            <p:cNvSpPr/>
            <p:nvPr/>
          </p:nvSpPr>
          <p:spPr>
            <a:xfrm>
              <a:off x="2734750" y="1056563"/>
              <a:ext cx="3100" cy="310425"/>
            </a:xfrm>
            <a:custGeom>
              <a:rect b="b" l="l" r="r" t="t"/>
              <a:pathLst>
                <a:path extrusionOk="0" h="12417" w="124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5"/>
            <p:cNvSpPr/>
            <p:nvPr/>
          </p:nvSpPr>
          <p:spPr>
            <a:xfrm>
              <a:off x="2721325" y="1362838"/>
              <a:ext cx="29950" cy="25825"/>
            </a:xfrm>
            <a:custGeom>
              <a:rect b="b" l="l" r="r" t="t"/>
              <a:pathLst>
                <a:path extrusionOk="0" h="1033" w="1198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7" name="Google Shape;1547;p25"/>
          <p:cNvGrpSpPr/>
          <p:nvPr/>
        </p:nvGrpSpPr>
        <p:grpSpPr>
          <a:xfrm rot="10800000">
            <a:off x="140489" y="-279708"/>
            <a:ext cx="2027353" cy="795845"/>
            <a:chOff x="3162050" y="485288"/>
            <a:chExt cx="912400" cy="358150"/>
          </a:xfrm>
        </p:grpSpPr>
        <p:sp>
          <p:nvSpPr>
            <p:cNvPr id="1548" name="Google Shape;1548;p25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5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25"/>
          <p:cNvGrpSpPr/>
          <p:nvPr/>
        </p:nvGrpSpPr>
        <p:grpSpPr>
          <a:xfrm>
            <a:off x="10834562" y="6359803"/>
            <a:ext cx="1163251" cy="329387"/>
            <a:chOff x="1788000" y="2921988"/>
            <a:chExt cx="595775" cy="168700"/>
          </a:xfrm>
        </p:grpSpPr>
        <p:sp>
          <p:nvSpPr>
            <p:cNvPr id="1551" name="Google Shape;1551;p25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5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5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5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5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5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7" name="Google Shape;1557;p25"/>
          <p:cNvGrpSpPr/>
          <p:nvPr/>
        </p:nvGrpSpPr>
        <p:grpSpPr>
          <a:xfrm rot="-5400000">
            <a:off x="8996981" y="1952877"/>
            <a:ext cx="4704459" cy="1029447"/>
            <a:chOff x="1858125" y="4081513"/>
            <a:chExt cx="1482700" cy="324450"/>
          </a:xfrm>
        </p:grpSpPr>
        <p:sp>
          <p:nvSpPr>
            <p:cNvPr id="1558" name="Google Shape;1558;p25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5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5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5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5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5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5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5" name="Google Shape;1565;p25"/>
          <p:cNvGrpSpPr/>
          <p:nvPr/>
        </p:nvGrpSpPr>
        <p:grpSpPr>
          <a:xfrm rot="-5400000">
            <a:off x="-900016" y="5397233"/>
            <a:ext cx="2716145" cy="408619"/>
            <a:chOff x="3800775" y="3226463"/>
            <a:chExt cx="1014850" cy="152675"/>
          </a:xfrm>
        </p:grpSpPr>
        <p:sp>
          <p:nvSpPr>
            <p:cNvPr id="1566" name="Google Shape;1566;p25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5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5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5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25"/>
          <p:cNvGrpSpPr/>
          <p:nvPr/>
        </p:nvGrpSpPr>
        <p:grpSpPr>
          <a:xfrm rot="5400000">
            <a:off x="9948851" y="-260930"/>
            <a:ext cx="291993" cy="1270462"/>
            <a:chOff x="1270600" y="4032263"/>
            <a:chExt cx="82875" cy="360650"/>
          </a:xfrm>
        </p:grpSpPr>
        <p:sp>
          <p:nvSpPr>
            <p:cNvPr id="1571" name="Google Shape;1571;p25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5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5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5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25"/>
          <p:cNvGrpSpPr/>
          <p:nvPr/>
        </p:nvGrpSpPr>
        <p:grpSpPr>
          <a:xfrm>
            <a:off x="11719526" y="155317"/>
            <a:ext cx="144526" cy="438060"/>
            <a:chOff x="5423225" y="-1148250"/>
            <a:chExt cx="54000" cy="163675"/>
          </a:xfrm>
        </p:grpSpPr>
        <p:sp>
          <p:nvSpPr>
            <p:cNvPr id="1576" name="Google Shape;1576;p25"/>
            <p:cNvSpPr/>
            <p:nvPr/>
          </p:nvSpPr>
          <p:spPr>
            <a:xfrm>
              <a:off x="5423225" y="-1130375"/>
              <a:ext cx="54000" cy="54025"/>
            </a:xfrm>
            <a:custGeom>
              <a:rect b="b" l="l" r="r" t="t"/>
              <a:pathLst>
                <a:path extrusionOk="0" h="2161" w="216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5"/>
            <p:cNvSpPr/>
            <p:nvPr/>
          </p:nvSpPr>
          <p:spPr>
            <a:xfrm>
              <a:off x="5423225" y="-1059200"/>
              <a:ext cx="54000" cy="54350"/>
            </a:xfrm>
            <a:custGeom>
              <a:rect b="b" l="l" r="r" t="t"/>
              <a:pathLst>
                <a:path extrusionOk="0" h="2174" w="216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5"/>
            <p:cNvSpPr/>
            <p:nvPr/>
          </p:nvSpPr>
          <p:spPr>
            <a:xfrm>
              <a:off x="5447300" y="-1079500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5"/>
            <p:cNvSpPr/>
            <p:nvPr/>
          </p:nvSpPr>
          <p:spPr>
            <a:xfrm>
              <a:off x="5447300" y="-1007975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5"/>
            <p:cNvSpPr/>
            <p:nvPr/>
          </p:nvSpPr>
          <p:spPr>
            <a:xfrm>
              <a:off x="5447300" y="-1148250"/>
              <a:ext cx="5875" cy="23075"/>
            </a:xfrm>
            <a:custGeom>
              <a:rect b="b" l="l" r="r" t="t"/>
              <a:pathLst>
                <a:path extrusionOk="0" h="923" w="235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1" name="Google Shape;1581;p25"/>
          <p:cNvGrpSpPr/>
          <p:nvPr/>
        </p:nvGrpSpPr>
        <p:grpSpPr>
          <a:xfrm>
            <a:off x="440869" y="719339"/>
            <a:ext cx="143589" cy="814429"/>
            <a:chOff x="5052300" y="-1560100"/>
            <a:chExt cx="53650" cy="304300"/>
          </a:xfrm>
        </p:grpSpPr>
        <p:sp>
          <p:nvSpPr>
            <p:cNvPr id="1582" name="Google Shape;1582;p25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5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5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5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5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5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5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5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5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25"/>
          <p:cNvSpPr txBox="1"/>
          <p:nvPr>
            <p:ph idx="2" type="body"/>
          </p:nvPr>
        </p:nvSpPr>
        <p:spPr>
          <a:xfrm>
            <a:off x="6288400" y="4069200"/>
            <a:ext cx="49437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u="sng"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6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594" name="Google Shape;1594;p26"/>
          <p:cNvSpPr txBox="1"/>
          <p:nvPr>
            <p:ph idx="1" type="subTitle"/>
          </p:nvPr>
        </p:nvSpPr>
        <p:spPr>
          <a:xfrm>
            <a:off x="960001" y="4168901"/>
            <a:ext cx="3265200" cy="115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95" name="Google Shape;1595;p26"/>
          <p:cNvSpPr txBox="1"/>
          <p:nvPr>
            <p:ph idx="2" type="subTitle"/>
          </p:nvPr>
        </p:nvSpPr>
        <p:spPr>
          <a:xfrm>
            <a:off x="4463400" y="4168901"/>
            <a:ext cx="3265200" cy="115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96" name="Google Shape;1596;p26"/>
          <p:cNvSpPr txBox="1"/>
          <p:nvPr>
            <p:ph idx="3" type="subTitle"/>
          </p:nvPr>
        </p:nvSpPr>
        <p:spPr>
          <a:xfrm>
            <a:off x="7966799" y="4168901"/>
            <a:ext cx="3265200" cy="115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97" name="Google Shape;1597;p26"/>
          <p:cNvSpPr txBox="1"/>
          <p:nvPr>
            <p:ph idx="4" type="subTitle"/>
          </p:nvPr>
        </p:nvSpPr>
        <p:spPr>
          <a:xfrm>
            <a:off x="960001" y="3562800"/>
            <a:ext cx="32652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8" name="Google Shape;1598;p26"/>
          <p:cNvSpPr txBox="1"/>
          <p:nvPr>
            <p:ph idx="5" type="subTitle"/>
          </p:nvPr>
        </p:nvSpPr>
        <p:spPr>
          <a:xfrm>
            <a:off x="4463400" y="3562800"/>
            <a:ext cx="32652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9" name="Google Shape;1599;p26"/>
          <p:cNvSpPr txBox="1"/>
          <p:nvPr>
            <p:ph idx="6" type="subTitle"/>
          </p:nvPr>
        </p:nvSpPr>
        <p:spPr>
          <a:xfrm>
            <a:off x="7966799" y="3562800"/>
            <a:ext cx="32652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00" name="Google Shape;1600;p26"/>
          <p:cNvGrpSpPr/>
          <p:nvPr/>
        </p:nvGrpSpPr>
        <p:grpSpPr>
          <a:xfrm rot="10800000">
            <a:off x="9382954" y="6216637"/>
            <a:ext cx="2911706" cy="438040"/>
            <a:chOff x="3800775" y="3226463"/>
            <a:chExt cx="1014850" cy="152675"/>
          </a:xfrm>
        </p:grpSpPr>
        <p:sp>
          <p:nvSpPr>
            <p:cNvPr id="1601" name="Google Shape;1601;p26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5" name="Google Shape;1605;p26"/>
          <p:cNvGrpSpPr/>
          <p:nvPr/>
        </p:nvGrpSpPr>
        <p:grpSpPr>
          <a:xfrm rot="10800000">
            <a:off x="266284" y="280218"/>
            <a:ext cx="4704459" cy="1029447"/>
            <a:chOff x="1858125" y="4081513"/>
            <a:chExt cx="1482700" cy="324450"/>
          </a:xfrm>
        </p:grpSpPr>
        <p:sp>
          <p:nvSpPr>
            <p:cNvPr id="1606" name="Google Shape;1606;p26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6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6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6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3" name="Google Shape;1613;p26"/>
          <p:cNvGrpSpPr/>
          <p:nvPr/>
        </p:nvGrpSpPr>
        <p:grpSpPr>
          <a:xfrm rot="10800000">
            <a:off x="-73102" y="5489505"/>
            <a:ext cx="4760143" cy="1038490"/>
            <a:chOff x="697875" y="1324013"/>
            <a:chExt cx="1500250" cy="327300"/>
          </a:xfrm>
        </p:grpSpPr>
        <p:sp>
          <p:nvSpPr>
            <p:cNvPr id="1614" name="Google Shape;1614;p26"/>
            <p:cNvSpPr/>
            <p:nvPr/>
          </p:nvSpPr>
          <p:spPr>
            <a:xfrm>
              <a:off x="708550" y="1333638"/>
              <a:ext cx="1489575" cy="317675"/>
            </a:xfrm>
            <a:custGeom>
              <a:rect b="b" l="l" r="r" t="t"/>
              <a:pathLst>
                <a:path extrusionOk="0" h="12707" w="59583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6"/>
            <p:cNvSpPr/>
            <p:nvPr/>
          </p:nvSpPr>
          <p:spPr>
            <a:xfrm>
              <a:off x="697875" y="1324013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6"/>
            <p:cNvSpPr/>
            <p:nvPr/>
          </p:nvSpPr>
          <p:spPr>
            <a:xfrm>
              <a:off x="1893525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6"/>
            <p:cNvSpPr/>
            <p:nvPr/>
          </p:nvSpPr>
          <p:spPr>
            <a:xfrm>
              <a:off x="1836450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6"/>
            <p:cNvSpPr/>
            <p:nvPr/>
          </p:nvSpPr>
          <p:spPr>
            <a:xfrm>
              <a:off x="1779375" y="1326063"/>
              <a:ext cx="18275" cy="18250"/>
            </a:xfrm>
            <a:custGeom>
              <a:rect b="b" l="l" r="r" t="t"/>
              <a:pathLst>
                <a:path extrusionOk="0" h="730" w="731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6"/>
            <p:cNvSpPr/>
            <p:nvPr/>
          </p:nvSpPr>
          <p:spPr>
            <a:xfrm>
              <a:off x="1722675" y="1326063"/>
              <a:ext cx="17900" cy="18250"/>
            </a:xfrm>
            <a:custGeom>
              <a:rect b="b" l="l" r="r" t="t"/>
              <a:pathLst>
                <a:path extrusionOk="0" h="730" w="716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0" name="Google Shape;1620;p26"/>
          <p:cNvGrpSpPr/>
          <p:nvPr/>
        </p:nvGrpSpPr>
        <p:grpSpPr>
          <a:xfrm rot="10800000">
            <a:off x="6049590" y="6365452"/>
            <a:ext cx="1387580" cy="187749"/>
            <a:chOff x="3541575" y="3743138"/>
            <a:chExt cx="518450" cy="70150"/>
          </a:xfrm>
        </p:grpSpPr>
        <p:sp>
          <p:nvSpPr>
            <p:cNvPr id="1621" name="Google Shape;1621;p26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6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6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6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6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6" name="Google Shape;1626;p26"/>
          <p:cNvGrpSpPr/>
          <p:nvPr/>
        </p:nvGrpSpPr>
        <p:grpSpPr>
          <a:xfrm rot="5400000">
            <a:off x="11312541" y="1129518"/>
            <a:ext cx="828145" cy="610955"/>
            <a:chOff x="2955100" y="2896088"/>
            <a:chExt cx="309425" cy="228275"/>
          </a:xfrm>
        </p:grpSpPr>
        <p:sp>
          <p:nvSpPr>
            <p:cNvPr id="1627" name="Google Shape;1627;p26"/>
            <p:cNvSpPr/>
            <p:nvPr/>
          </p:nvSpPr>
          <p:spPr>
            <a:xfrm>
              <a:off x="3030400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6"/>
            <p:cNvSpPr/>
            <p:nvPr/>
          </p:nvSpPr>
          <p:spPr>
            <a:xfrm>
              <a:off x="3060300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0" y="1"/>
                  </a:moveTo>
                  <a:lnTo>
                    <a:pt x="0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6"/>
            <p:cNvSpPr/>
            <p:nvPr/>
          </p:nvSpPr>
          <p:spPr>
            <a:xfrm>
              <a:off x="3089850" y="3040813"/>
              <a:ext cx="14825" cy="56050"/>
            </a:xfrm>
            <a:custGeom>
              <a:rect b="b" l="l" r="r" t="t"/>
              <a:pathLst>
                <a:path extrusionOk="0" h="2242" w="593">
                  <a:moveTo>
                    <a:pt x="1" y="1"/>
                  </a:moveTo>
                  <a:lnTo>
                    <a:pt x="1" y="2242"/>
                  </a:lnTo>
                  <a:lnTo>
                    <a:pt x="593" y="224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3119775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1" y="1"/>
                  </a:moveTo>
                  <a:lnTo>
                    <a:pt x="1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6"/>
            <p:cNvSpPr/>
            <p:nvPr/>
          </p:nvSpPr>
          <p:spPr>
            <a:xfrm>
              <a:off x="3149350" y="3040813"/>
              <a:ext cx="14775" cy="56050"/>
            </a:xfrm>
            <a:custGeom>
              <a:rect b="b" l="l" r="r" t="t"/>
              <a:pathLst>
                <a:path extrusionOk="0" h="2242" w="591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6"/>
            <p:cNvSpPr/>
            <p:nvPr/>
          </p:nvSpPr>
          <p:spPr>
            <a:xfrm>
              <a:off x="3178900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3208800" y="3040813"/>
              <a:ext cx="14825" cy="56050"/>
            </a:xfrm>
            <a:custGeom>
              <a:rect b="b" l="l" r="r" t="t"/>
              <a:pathLst>
                <a:path extrusionOk="0" h="2242" w="593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6"/>
            <p:cNvSpPr/>
            <p:nvPr/>
          </p:nvSpPr>
          <p:spPr>
            <a:xfrm>
              <a:off x="2955100" y="2896088"/>
              <a:ext cx="309425" cy="228275"/>
            </a:xfrm>
            <a:custGeom>
              <a:rect b="b" l="l" r="r" t="t"/>
              <a:pathLst>
                <a:path extrusionOk="0" h="9131" w="12377">
                  <a:moveTo>
                    <a:pt x="12253" y="124"/>
                  </a:moveTo>
                  <a:lnTo>
                    <a:pt x="12253" y="9021"/>
                  </a:lnTo>
                  <a:lnTo>
                    <a:pt x="125" y="9021"/>
                  </a:lnTo>
                  <a:lnTo>
                    <a:pt x="125" y="124"/>
                  </a:lnTo>
                  <a:close/>
                  <a:moveTo>
                    <a:pt x="0" y="0"/>
                  </a:moveTo>
                  <a:lnTo>
                    <a:pt x="0" y="9131"/>
                  </a:lnTo>
                  <a:lnTo>
                    <a:pt x="12376" y="9131"/>
                  </a:lnTo>
                  <a:lnTo>
                    <a:pt x="12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5" name="Google Shape;1635;p26"/>
          <p:cNvGrpSpPr/>
          <p:nvPr/>
        </p:nvGrpSpPr>
        <p:grpSpPr>
          <a:xfrm rot="10800000">
            <a:off x="10886948" y="164203"/>
            <a:ext cx="767391" cy="364459"/>
            <a:chOff x="968775" y="3581913"/>
            <a:chExt cx="286725" cy="136175"/>
          </a:xfrm>
        </p:grpSpPr>
        <p:sp>
          <p:nvSpPr>
            <p:cNvPr id="1636" name="Google Shape;1636;p26"/>
            <p:cNvSpPr/>
            <p:nvPr/>
          </p:nvSpPr>
          <p:spPr>
            <a:xfrm>
              <a:off x="968775" y="3581913"/>
              <a:ext cx="286725" cy="136175"/>
            </a:xfrm>
            <a:custGeom>
              <a:rect b="b" l="l" r="r" t="t"/>
              <a:pathLst>
                <a:path extrusionOk="0" h="5447" w="11469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6"/>
            <p:cNvSpPr/>
            <p:nvPr/>
          </p:nvSpPr>
          <p:spPr>
            <a:xfrm>
              <a:off x="1186375" y="3647563"/>
              <a:ext cx="41300" cy="52300"/>
            </a:xfrm>
            <a:custGeom>
              <a:rect b="b" l="l" r="r" t="t"/>
              <a:pathLst>
                <a:path extrusionOk="0" h="2092" w="1652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6"/>
            <p:cNvSpPr/>
            <p:nvPr/>
          </p:nvSpPr>
          <p:spPr>
            <a:xfrm>
              <a:off x="1120700" y="3647563"/>
              <a:ext cx="41650" cy="52300"/>
            </a:xfrm>
            <a:custGeom>
              <a:rect b="b" l="l" r="r" t="t"/>
              <a:pathLst>
                <a:path extrusionOk="0" h="2092" w="1666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6"/>
            <p:cNvSpPr/>
            <p:nvPr/>
          </p:nvSpPr>
          <p:spPr>
            <a:xfrm>
              <a:off x="1055400" y="3647563"/>
              <a:ext cx="41275" cy="52300"/>
            </a:xfrm>
            <a:custGeom>
              <a:rect b="b" l="l" r="r" t="t"/>
              <a:pathLst>
                <a:path extrusionOk="0" h="2092" w="1651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0" name="Google Shape;1640;p26"/>
          <p:cNvGrpSpPr/>
          <p:nvPr/>
        </p:nvGrpSpPr>
        <p:grpSpPr>
          <a:xfrm rot="-5400000">
            <a:off x="270984" y="5531923"/>
            <a:ext cx="491387" cy="83771"/>
            <a:chOff x="935075" y="2661288"/>
            <a:chExt cx="183600" cy="31300"/>
          </a:xfrm>
        </p:grpSpPr>
        <p:sp>
          <p:nvSpPr>
            <p:cNvPr id="1641" name="Google Shape;1641;p26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6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6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4" name="Google Shape;1644;p26"/>
          <p:cNvGrpSpPr/>
          <p:nvPr/>
        </p:nvGrpSpPr>
        <p:grpSpPr>
          <a:xfrm flipH="1" rot="2700000">
            <a:off x="485878" y="128684"/>
            <a:ext cx="61691" cy="646819"/>
            <a:chOff x="266100" y="1388638"/>
            <a:chExt cx="23050" cy="241675"/>
          </a:xfrm>
        </p:grpSpPr>
        <p:sp>
          <p:nvSpPr>
            <p:cNvPr id="1645" name="Google Shape;1645;p26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6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6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6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9" name="Google Shape;1649;p26"/>
          <p:cNvGrpSpPr/>
          <p:nvPr/>
        </p:nvGrpSpPr>
        <p:grpSpPr>
          <a:xfrm flipH="1">
            <a:off x="11615739" y="1848939"/>
            <a:ext cx="221815" cy="965280"/>
            <a:chOff x="1270600" y="4032263"/>
            <a:chExt cx="82875" cy="360650"/>
          </a:xfrm>
        </p:grpSpPr>
        <p:sp>
          <p:nvSpPr>
            <p:cNvPr id="1650" name="Google Shape;1650;p26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6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6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6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26"/>
          <p:cNvGrpSpPr/>
          <p:nvPr/>
        </p:nvGrpSpPr>
        <p:grpSpPr>
          <a:xfrm rot="10800000">
            <a:off x="11654360" y="4624904"/>
            <a:ext cx="144526" cy="438060"/>
            <a:chOff x="5423225" y="-1148250"/>
            <a:chExt cx="54000" cy="163675"/>
          </a:xfrm>
        </p:grpSpPr>
        <p:sp>
          <p:nvSpPr>
            <p:cNvPr id="1655" name="Google Shape;1655;p26"/>
            <p:cNvSpPr/>
            <p:nvPr/>
          </p:nvSpPr>
          <p:spPr>
            <a:xfrm>
              <a:off x="5423225" y="-1130375"/>
              <a:ext cx="54000" cy="54025"/>
            </a:xfrm>
            <a:custGeom>
              <a:rect b="b" l="l" r="r" t="t"/>
              <a:pathLst>
                <a:path extrusionOk="0" h="2161" w="216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6"/>
            <p:cNvSpPr/>
            <p:nvPr/>
          </p:nvSpPr>
          <p:spPr>
            <a:xfrm>
              <a:off x="5423225" y="-1059200"/>
              <a:ext cx="54000" cy="54350"/>
            </a:xfrm>
            <a:custGeom>
              <a:rect b="b" l="l" r="r" t="t"/>
              <a:pathLst>
                <a:path extrusionOk="0" h="2174" w="216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6"/>
            <p:cNvSpPr/>
            <p:nvPr/>
          </p:nvSpPr>
          <p:spPr>
            <a:xfrm>
              <a:off x="5447300" y="-1079500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6"/>
            <p:cNvSpPr/>
            <p:nvPr/>
          </p:nvSpPr>
          <p:spPr>
            <a:xfrm>
              <a:off x="5447300" y="-1007975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6"/>
            <p:cNvSpPr/>
            <p:nvPr/>
          </p:nvSpPr>
          <p:spPr>
            <a:xfrm>
              <a:off x="5447300" y="-1148250"/>
              <a:ext cx="5875" cy="23075"/>
            </a:xfrm>
            <a:custGeom>
              <a:rect b="b" l="l" r="r" t="t"/>
              <a:pathLst>
                <a:path extrusionOk="0" h="923" w="235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7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662" name="Google Shape;1662;p27"/>
          <p:cNvSpPr txBox="1"/>
          <p:nvPr>
            <p:ph idx="1" type="subTitle"/>
          </p:nvPr>
        </p:nvSpPr>
        <p:spPr>
          <a:xfrm>
            <a:off x="2969716" y="2704100"/>
            <a:ext cx="2855700" cy="88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63" name="Google Shape;1663;p27"/>
          <p:cNvSpPr txBox="1"/>
          <p:nvPr>
            <p:ph idx="2" type="subTitle"/>
          </p:nvPr>
        </p:nvSpPr>
        <p:spPr>
          <a:xfrm>
            <a:off x="7271871" y="2704100"/>
            <a:ext cx="2855700" cy="88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64" name="Google Shape;1664;p27"/>
          <p:cNvSpPr txBox="1"/>
          <p:nvPr>
            <p:ph idx="3" type="subTitle"/>
          </p:nvPr>
        </p:nvSpPr>
        <p:spPr>
          <a:xfrm>
            <a:off x="2969716" y="4792717"/>
            <a:ext cx="2855700" cy="88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65" name="Google Shape;1665;p27"/>
          <p:cNvSpPr txBox="1"/>
          <p:nvPr>
            <p:ph idx="4" type="subTitle"/>
          </p:nvPr>
        </p:nvSpPr>
        <p:spPr>
          <a:xfrm>
            <a:off x="7271871" y="4792717"/>
            <a:ext cx="2855700" cy="88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5" type="subTitle"/>
          </p:nvPr>
        </p:nvSpPr>
        <p:spPr>
          <a:xfrm>
            <a:off x="2969716" y="2325967"/>
            <a:ext cx="2855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7" name="Google Shape;1667;p27"/>
          <p:cNvSpPr txBox="1"/>
          <p:nvPr>
            <p:ph idx="6" type="subTitle"/>
          </p:nvPr>
        </p:nvSpPr>
        <p:spPr>
          <a:xfrm>
            <a:off x="2969716" y="4414683"/>
            <a:ext cx="2855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8" name="Google Shape;1668;p27"/>
          <p:cNvSpPr txBox="1"/>
          <p:nvPr>
            <p:ph idx="7" type="subTitle"/>
          </p:nvPr>
        </p:nvSpPr>
        <p:spPr>
          <a:xfrm>
            <a:off x="7271866" y="2325967"/>
            <a:ext cx="2855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9" name="Google Shape;1669;p27"/>
          <p:cNvSpPr txBox="1"/>
          <p:nvPr>
            <p:ph idx="8" type="subTitle"/>
          </p:nvPr>
        </p:nvSpPr>
        <p:spPr>
          <a:xfrm>
            <a:off x="7271866" y="4414683"/>
            <a:ext cx="2855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70" name="Google Shape;1670;p27"/>
          <p:cNvGrpSpPr/>
          <p:nvPr/>
        </p:nvGrpSpPr>
        <p:grpSpPr>
          <a:xfrm rot="5400000">
            <a:off x="10377234" y="885933"/>
            <a:ext cx="2716145" cy="408619"/>
            <a:chOff x="3800775" y="3226463"/>
            <a:chExt cx="1014850" cy="152675"/>
          </a:xfrm>
        </p:grpSpPr>
        <p:sp>
          <p:nvSpPr>
            <p:cNvPr id="1671" name="Google Shape;1671;p27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5" name="Google Shape;1675;p27"/>
          <p:cNvGrpSpPr/>
          <p:nvPr/>
        </p:nvGrpSpPr>
        <p:grpSpPr>
          <a:xfrm>
            <a:off x="256984" y="136489"/>
            <a:ext cx="1910984" cy="998008"/>
            <a:chOff x="2114900" y="3510863"/>
            <a:chExt cx="573800" cy="299675"/>
          </a:xfrm>
        </p:grpSpPr>
        <p:sp>
          <p:nvSpPr>
            <p:cNvPr id="1676" name="Google Shape;1676;p27"/>
            <p:cNvSpPr/>
            <p:nvPr/>
          </p:nvSpPr>
          <p:spPr>
            <a:xfrm>
              <a:off x="2653950" y="3510863"/>
              <a:ext cx="34750" cy="31400"/>
            </a:xfrm>
            <a:custGeom>
              <a:rect b="b" l="l" r="r" t="t"/>
              <a:pathLst>
                <a:path extrusionOk="0" h="1256" w="139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2136575" y="3524513"/>
              <a:ext cx="536650" cy="259575"/>
            </a:xfrm>
            <a:custGeom>
              <a:rect b="b" l="l" r="r" t="t"/>
              <a:pathLst>
                <a:path extrusionOk="0" h="10383" w="21466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2167175" y="3619388"/>
              <a:ext cx="18250" cy="17900"/>
            </a:xfrm>
            <a:custGeom>
              <a:rect b="b" l="l" r="r" t="t"/>
              <a:pathLst>
                <a:path extrusionOk="0" h="716" w="73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2224225" y="3619388"/>
              <a:ext cx="18275" cy="17900"/>
            </a:xfrm>
            <a:custGeom>
              <a:rect b="b" l="l" r="r" t="t"/>
              <a:pathLst>
                <a:path extrusionOk="0" h="716" w="731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2281650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2338725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7"/>
            <p:cNvSpPr/>
            <p:nvPr/>
          </p:nvSpPr>
          <p:spPr>
            <a:xfrm>
              <a:off x="2114900" y="3762763"/>
              <a:ext cx="47825" cy="47775"/>
            </a:xfrm>
            <a:custGeom>
              <a:rect b="b" l="l" r="r" t="t"/>
              <a:pathLst>
                <a:path extrusionOk="0" h="1911" w="1913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7"/>
            <p:cNvSpPr/>
            <p:nvPr/>
          </p:nvSpPr>
          <p:spPr>
            <a:xfrm>
              <a:off x="2129700" y="3777888"/>
              <a:ext cx="18225" cy="17900"/>
            </a:xfrm>
            <a:custGeom>
              <a:rect b="b" l="l" r="r" t="t"/>
              <a:pathLst>
                <a:path extrusionOk="0" h="716" w="729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4" name="Google Shape;1684;p27"/>
          <p:cNvGrpSpPr/>
          <p:nvPr/>
        </p:nvGrpSpPr>
        <p:grpSpPr>
          <a:xfrm>
            <a:off x="10283462" y="204170"/>
            <a:ext cx="1163251" cy="329387"/>
            <a:chOff x="1788000" y="2921988"/>
            <a:chExt cx="595775" cy="168700"/>
          </a:xfrm>
        </p:grpSpPr>
        <p:sp>
          <p:nvSpPr>
            <p:cNvPr id="1685" name="Google Shape;1685;p27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7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7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7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7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7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1" name="Google Shape;1691;p27"/>
          <p:cNvGrpSpPr/>
          <p:nvPr/>
        </p:nvGrpSpPr>
        <p:grpSpPr>
          <a:xfrm>
            <a:off x="389036" y="1511539"/>
            <a:ext cx="143589" cy="814429"/>
            <a:chOff x="5052300" y="-1560100"/>
            <a:chExt cx="53650" cy="304300"/>
          </a:xfrm>
        </p:grpSpPr>
        <p:sp>
          <p:nvSpPr>
            <p:cNvPr id="1692" name="Google Shape;1692;p27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7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7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7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7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7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7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7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1" name="Google Shape;1701;p27"/>
          <p:cNvGrpSpPr/>
          <p:nvPr/>
        </p:nvGrpSpPr>
        <p:grpSpPr>
          <a:xfrm rot="5400000">
            <a:off x="10518444" y="5537554"/>
            <a:ext cx="2027353" cy="795845"/>
            <a:chOff x="3162050" y="485288"/>
            <a:chExt cx="912400" cy="358150"/>
          </a:xfrm>
        </p:grpSpPr>
        <p:sp>
          <p:nvSpPr>
            <p:cNvPr id="1702" name="Google Shape;1702;p27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7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4" name="Google Shape;1704;p27"/>
          <p:cNvGrpSpPr/>
          <p:nvPr/>
        </p:nvGrpSpPr>
        <p:grpSpPr>
          <a:xfrm>
            <a:off x="205930" y="5315035"/>
            <a:ext cx="509787" cy="1374264"/>
            <a:chOff x="2641575" y="875188"/>
            <a:chExt cx="190475" cy="513475"/>
          </a:xfrm>
        </p:grpSpPr>
        <p:sp>
          <p:nvSpPr>
            <p:cNvPr id="1705" name="Google Shape;1705;p27"/>
            <p:cNvSpPr/>
            <p:nvPr/>
          </p:nvSpPr>
          <p:spPr>
            <a:xfrm>
              <a:off x="2641575" y="875188"/>
              <a:ext cx="190475" cy="185150"/>
            </a:xfrm>
            <a:custGeom>
              <a:rect b="b" l="l" r="r" t="t"/>
              <a:pathLst>
                <a:path extrusionOk="0" h="7406" w="7619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7"/>
            <p:cNvSpPr/>
            <p:nvPr/>
          </p:nvSpPr>
          <p:spPr>
            <a:xfrm>
              <a:off x="2664625" y="900838"/>
              <a:ext cx="143025" cy="134050"/>
            </a:xfrm>
            <a:custGeom>
              <a:rect b="b" l="l" r="r" t="t"/>
              <a:pathLst>
                <a:path extrusionOk="0" h="5362" w="5721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7"/>
            <p:cNvSpPr/>
            <p:nvPr/>
          </p:nvSpPr>
          <p:spPr>
            <a:xfrm>
              <a:off x="2705175" y="938063"/>
              <a:ext cx="63300" cy="59625"/>
            </a:xfrm>
            <a:custGeom>
              <a:rect b="b" l="l" r="r" t="t"/>
              <a:pathLst>
                <a:path extrusionOk="0" h="2385" w="2532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7"/>
            <p:cNvSpPr/>
            <p:nvPr/>
          </p:nvSpPr>
          <p:spPr>
            <a:xfrm>
              <a:off x="2734750" y="1056563"/>
              <a:ext cx="3100" cy="310425"/>
            </a:xfrm>
            <a:custGeom>
              <a:rect b="b" l="l" r="r" t="t"/>
              <a:pathLst>
                <a:path extrusionOk="0" h="12417" w="124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7"/>
            <p:cNvSpPr/>
            <p:nvPr/>
          </p:nvSpPr>
          <p:spPr>
            <a:xfrm>
              <a:off x="2721325" y="1362838"/>
              <a:ext cx="29950" cy="25825"/>
            </a:xfrm>
            <a:custGeom>
              <a:rect b="b" l="l" r="r" t="t"/>
              <a:pathLst>
                <a:path extrusionOk="0" h="1033" w="1198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0" name="Google Shape;1710;p27"/>
          <p:cNvGrpSpPr/>
          <p:nvPr/>
        </p:nvGrpSpPr>
        <p:grpSpPr>
          <a:xfrm>
            <a:off x="960008" y="6377279"/>
            <a:ext cx="1387580" cy="187749"/>
            <a:chOff x="3541575" y="3743138"/>
            <a:chExt cx="518450" cy="70150"/>
          </a:xfrm>
        </p:grpSpPr>
        <p:sp>
          <p:nvSpPr>
            <p:cNvPr id="1711" name="Google Shape;1711;p27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7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7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7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7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27"/>
          <p:cNvGrpSpPr/>
          <p:nvPr/>
        </p:nvGrpSpPr>
        <p:grpSpPr>
          <a:xfrm>
            <a:off x="10283544" y="6429706"/>
            <a:ext cx="865815" cy="82901"/>
            <a:chOff x="535975" y="2992338"/>
            <a:chExt cx="323500" cy="30975"/>
          </a:xfrm>
        </p:grpSpPr>
        <p:sp>
          <p:nvSpPr>
            <p:cNvPr id="1717" name="Google Shape;1717;p27"/>
            <p:cNvSpPr/>
            <p:nvPr/>
          </p:nvSpPr>
          <p:spPr>
            <a:xfrm>
              <a:off x="535975" y="2992338"/>
              <a:ext cx="30950" cy="30975"/>
            </a:xfrm>
            <a:custGeom>
              <a:rect b="b" l="l" r="r" t="t"/>
              <a:pathLst>
                <a:path extrusionOk="0" h="1239" w="1238">
                  <a:moveTo>
                    <a:pt x="618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8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7"/>
            <p:cNvSpPr/>
            <p:nvPr/>
          </p:nvSpPr>
          <p:spPr>
            <a:xfrm>
              <a:off x="633600" y="2992338"/>
              <a:ext cx="30950" cy="30975"/>
            </a:xfrm>
            <a:custGeom>
              <a:rect b="b" l="l" r="r" t="t"/>
              <a:pathLst>
                <a:path extrusionOk="0" h="1239" w="1238">
                  <a:moveTo>
                    <a:pt x="619" y="0"/>
                  </a:moveTo>
                  <a:cubicBezTo>
                    <a:pt x="275" y="0"/>
                    <a:pt x="0" y="275"/>
                    <a:pt x="0" y="620"/>
                  </a:cubicBezTo>
                  <a:cubicBezTo>
                    <a:pt x="0" y="963"/>
                    <a:pt x="275" y="1238"/>
                    <a:pt x="619" y="1238"/>
                  </a:cubicBezTo>
                  <a:cubicBezTo>
                    <a:pt x="963" y="1238"/>
                    <a:pt x="1238" y="963"/>
                    <a:pt x="1238" y="620"/>
                  </a:cubicBezTo>
                  <a:cubicBezTo>
                    <a:pt x="1238" y="275"/>
                    <a:pt x="963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7"/>
            <p:cNvSpPr/>
            <p:nvPr/>
          </p:nvSpPr>
          <p:spPr>
            <a:xfrm>
              <a:off x="731225" y="2992338"/>
              <a:ext cx="30600" cy="30975"/>
            </a:xfrm>
            <a:custGeom>
              <a:rect b="b" l="l" r="r" t="t"/>
              <a:pathLst>
                <a:path extrusionOk="0" h="1239" w="1224">
                  <a:moveTo>
                    <a:pt x="619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19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7"/>
            <p:cNvSpPr/>
            <p:nvPr/>
          </p:nvSpPr>
          <p:spPr>
            <a:xfrm>
              <a:off x="828850" y="2992338"/>
              <a:ext cx="30625" cy="30975"/>
            </a:xfrm>
            <a:custGeom>
              <a:rect b="b" l="l" r="r" t="t"/>
              <a:pathLst>
                <a:path extrusionOk="0" h="1239" w="1225">
                  <a:moveTo>
                    <a:pt x="606" y="0"/>
                  </a:moveTo>
                  <a:cubicBezTo>
                    <a:pt x="276" y="0"/>
                    <a:pt x="1" y="275"/>
                    <a:pt x="1" y="620"/>
                  </a:cubicBezTo>
                  <a:cubicBezTo>
                    <a:pt x="1" y="963"/>
                    <a:pt x="276" y="1238"/>
                    <a:pt x="606" y="1238"/>
                  </a:cubicBezTo>
                  <a:cubicBezTo>
                    <a:pt x="949" y="1238"/>
                    <a:pt x="1224" y="963"/>
                    <a:pt x="1224" y="620"/>
                  </a:cubicBezTo>
                  <a:cubicBezTo>
                    <a:pt x="1224" y="275"/>
                    <a:pt x="949" y="0"/>
                    <a:pt x="6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8"/>
          <p:cNvSpPr txBox="1"/>
          <p:nvPr>
            <p:ph type="title"/>
          </p:nvPr>
        </p:nvSpPr>
        <p:spPr>
          <a:xfrm>
            <a:off x="960000" y="593367"/>
            <a:ext cx="10272000" cy="146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723" name="Google Shape;1723;p28"/>
          <p:cNvSpPr txBox="1"/>
          <p:nvPr>
            <p:ph idx="1" type="subTitle"/>
          </p:nvPr>
        </p:nvSpPr>
        <p:spPr>
          <a:xfrm>
            <a:off x="962022" y="2996389"/>
            <a:ext cx="29331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24" name="Google Shape;1724;p28"/>
          <p:cNvSpPr txBox="1"/>
          <p:nvPr>
            <p:ph idx="2" type="subTitle"/>
          </p:nvPr>
        </p:nvSpPr>
        <p:spPr>
          <a:xfrm>
            <a:off x="4629400" y="2996389"/>
            <a:ext cx="29331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25" name="Google Shape;1725;p28"/>
          <p:cNvSpPr txBox="1"/>
          <p:nvPr>
            <p:ph idx="3" type="subTitle"/>
          </p:nvPr>
        </p:nvSpPr>
        <p:spPr>
          <a:xfrm>
            <a:off x="962022" y="4704368"/>
            <a:ext cx="29331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26" name="Google Shape;1726;p28"/>
          <p:cNvSpPr txBox="1"/>
          <p:nvPr>
            <p:ph idx="4" type="subTitle"/>
          </p:nvPr>
        </p:nvSpPr>
        <p:spPr>
          <a:xfrm>
            <a:off x="4629400" y="4704368"/>
            <a:ext cx="29331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27" name="Google Shape;1727;p28"/>
          <p:cNvSpPr txBox="1"/>
          <p:nvPr>
            <p:ph idx="5" type="subTitle"/>
          </p:nvPr>
        </p:nvSpPr>
        <p:spPr>
          <a:xfrm>
            <a:off x="8296778" y="2996389"/>
            <a:ext cx="29331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28" name="Google Shape;1728;p28"/>
          <p:cNvSpPr txBox="1"/>
          <p:nvPr>
            <p:ph idx="6" type="subTitle"/>
          </p:nvPr>
        </p:nvSpPr>
        <p:spPr>
          <a:xfrm>
            <a:off x="8296778" y="4704368"/>
            <a:ext cx="2933100" cy="76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29" name="Google Shape;1729;p28"/>
          <p:cNvSpPr txBox="1"/>
          <p:nvPr>
            <p:ph idx="7" type="subTitle"/>
          </p:nvPr>
        </p:nvSpPr>
        <p:spPr>
          <a:xfrm>
            <a:off x="960022" y="2647733"/>
            <a:ext cx="29373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0" name="Google Shape;1730;p28"/>
          <p:cNvSpPr txBox="1"/>
          <p:nvPr>
            <p:ph idx="8" type="subTitle"/>
          </p:nvPr>
        </p:nvSpPr>
        <p:spPr>
          <a:xfrm>
            <a:off x="4627400" y="2647733"/>
            <a:ext cx="29373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1" name="Google Shape;1731;p28"/>
          <p:cNvSpPr txBox="1"/>
          <p:nvPr>
            <p:ph idx="9" type="subTitle"/>
          </p:nvPr>
        </p:nvSpPr>
        <p:spPr>
          <a:xfrm>
            <a:off x="8294778" y="2647733"/>
            <a:ext cx="29373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2" name="Google Shape;1732;p28"/>
          <p:cNvSpPr txBox="1"/>
          <p:nvPr>
            <p:ph idx="13" type="subTitle"/>
          </p:nvPr>
        </p:nvSpPr>
        <p:spPr>
          <a:xfrm>
            <a:off x="960022" y="4354196"/>
            <a:ext cx="29373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3" name="Google Shape;1733;p28"/>
          <p:cNvSpPr txBox="1"/>
          <p:nvPr>
            <p:ph idx="14" type="subTitle"/>
          </p:nvPr>
        </p:nvSpPr>
        <p:spPr>
          <a:xfrm>
            <a:off x="4627400" y="4354196"/>
            <a:ext cx="29373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4" name="Google Shape;1734;p28"/>
          <p:cNvSpPr txBox="1"/>
          <p:nvPr>
            <p:ph idx="15" type="subTitle"/>
          </p:nvPr>
        </p:nvSpPr>
        <p:spPr>
          <a:xfrm>
            <a:off x="8294778" y="4354196"/>
            <a:ext cx="29373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735" name="Google Shape;1735;p28"/>
          <p:cNvGrpSpPr/>
          <p:nvPr/>
        </p:nvGrpSpPr>
        <p:grpSpPr>
          <a:xfrm rot="10800000">
            <a:off x="-381439" y="4988160"/>
            <a:ext cx="1870056" cy="1690159"/>
            <a:chOff x="695800" y="1769188"/>
            <a:chExt cx="643250" cy="581350"/>
          </a:xfrm>
        </p:grpSpPr>
        <p:sp>
          <p:nvSpPr>
            <p:cNvPr id="1736" name="Google Shape;1736;p28"/>
            <p:cNvSpPr/>
            <p:nvPr/>
          </p:nvSpPr>
          <p:spPr>
            <a:xfrm>
              <a:off x="695800" y="1769188"/>
              <a:ext cx="57775" cy="57775"/>
            </a:xfrm>
            <a:custGeom>
              <a:rect b="b" l="l" r="r" t="t"/>
              <a:pathLst>
                <a:path extrusionOk="0" h="2311" w="2311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8"/>
            <p:cNvSpPr/>
            <p:nvPr/>
          </p:nvSpPr>
          <p:spPr>
            <a:xfrm>
              <a:off x="713675" y="1787063"/>
              <a:ext cx="22025" cy="22025"/>
            </a:xfrm>
            <a:custGeom>
              <a:rect b="b" l="l" r="r" t="t"/>
              <a:pathLst>
                <a:path extrusionOk="0" h="881" w="881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8"/>
            <p:cNvSpPr/>
            <p:nvPr/>
          </p:nvSpPr>
          <p:spPr>
            <a:xfrm>
              <a:off x="727800" y="1795988"/>
              <a:ext cx="596450" cy="540800"/>
            </a:xfrm>
            <a:custGeom>
              <a:rect b="b" l="l" r="r" t="t"/>
              <a:pathLst>
                <a:path extrusionOk="0" h="21632" w="23858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8"/>
            <p:cNvSpPr/>
            <p:nvPr/>
          </p:nvSpPr>
          <p:spPr>
            <a:xfrm>
              <a:off x="1307725" y="2319213"/>
              <a:ext cx="31325" cy="31325"/>
            </a:xfrm>
            <a:custGeom>
              <a:rect b="b" l="l" r="r" t="t"/>
              <a:pathLst>
                <a:path extrusionOk="0" h="1253" w="1253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8"/>
            <p:cNvSpPr/>
            <p:nvPr/>
          </p:nvSpPr>
          <p:spPr>
            <a:xfrm>
              <a:off x="1015525" y="1940738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8"/>
            <p:cNvSpPr/>
            <p:nvPr/>
          </p:nvSpPr>
          <p:spPr>
            <a:xfrm>
              <a:off x="1015525" y="2011213"/>
              <a:ext cx="22375" cy="22025"/>
            </a:xfrm>
            <a:custGeom>
              <a:rect b="b" l="l" r="r" t="t"/>
              <a:pathLst>
                <a:path extrusionOk="0" h="881" w="895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8"/>
            <p:cNvSpPr/>
            <p:nvPr/>
          </p:nvSpPr>
          <p:spPr>
            <a:xfrm>
              <a:off x="1015525" y="2081338"/>
              <a:ext cx="22375" cy="22375"/>
            </a:xfrm>
            <a:custGeom>
              <a:rect b="b" l="l" r="r" t="t"/>
              <a:pathLst>
                <a:path extrusionOk="0" h="895" w="895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3" name="Google Shape;1743;p28"/>
          <p:cNvGrpSpPr/>
          <p:nvPr/>
        </p:nvGrpSpPr>
        <p:grpSpPr>
          <a:xfrm>
            <a:off x="6411739" y="6386142"/>
            <a:ext cx="1725274" cy="329398"/>
            <a:chOff x="4029725" y="2424788"/>
            <a:chExt cx="644625" cy="123075"/>
          </a:xfrm>
        </p:grpSpPr>
        <p:sp>
          <p:nvSpPr>
            <p:cNvPr id="1744" name="Google Shape;1744;p28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8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8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8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8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8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8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8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8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8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8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8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8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8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28"/>
          <p:cNvGrpSpPr/>
          <p:nvPr/>
        </p:nvGrpSpPr>
        <p:grpSpPr>
          <a:xfrm flipH="1" rot="10800000">
            <a:off x="11240549" y="-406503"/>
            <a:ext cx="2043568" cy="1618625"/>
            <a:chOff x="2615125" y="1853763"/>
            <a:chExt cx="1027900" cy="814075"/>
          </a:xfrm>
        </p:grpSpPr>
        <p:sp>
          <p:nvSpPr>
            <p:cNvPr id="1759" name="Google Shape;1759;p28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8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8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8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3" name="Google Shape;1763;p28"/>
          <p:cNvGrpSpPr/>
          <p:nvPr/>
        </p:nvGrpSpPr>
        <p:grpSpPr>
          <a:xfrm rot="10800000">
            <a:off x="4140553" y="6386239"/>
            <a:ext cx="1163251" cy="329387"/>
            <a:chOff x="1788000" y="2921988"/>
            <a:chExt cx="595775" cy="168700"/>
          </a:xfrm>
        </p:grpSpPr>
        <p:sp>
          <p:nvSpPr>
            <p:cNvPr id="1764" name="Google Shape;1764;p28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8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8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8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8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8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0" name="Google Shape;1770;p28"/>
          <p:cNvGrpSpPr/>
          <p:nvPr/>
        </p:nvGrpSpPr>
        <p:grpSpPr>
          <a:xfrm flipH="1">
            <a:off x="-102077" y="160441"/>
            <a:ext cx="2027353" cy="795845"/>
            <a:chOff x="3162050" y="485288"/>
            <a:chExt cx="912400" cy="358150"/>
          </a:xfrm>
        </p:grpSpPr>
        <p:sp>
          <p:nvSpPr>
            <p:cNvPr id="1771" name="Google Shape;1771;p28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8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3" name="Google Shape;1773;p28"/>
          <p:cNvGrpSpPr/>
          <p:nvPr/>
        </p:nvGrpSpPr>
        <p:grpSpPr>
          <a:xfrm rot="-5400000">
            <a:off x="2553424" y="6143610"/>
            <a:ext cx="143589" cy="814429"/>
            <a:chOff x="5052300" y="-1560100"/>
            <a:chExt cx="53650" cy="304300"/>
          </a:xfrm>
        </p:grpSpPr>
        <p:sp>
          <p:nvSpPr>
            <p:cNvPr id="1774" name="Google Shape;1774;p28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8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8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8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8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8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8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8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8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3" name="Google Shape;1783;p28"/>
          <p:cNvGrpSpPr/>
          <p:nvPr/>
        </p:nvGrpSpPr>
        <p:grpSpPr>
          <a:xfrm rot="-5400000">
            <a:off x="9044714" y="3992758"/>
            <a:ext cx="5456176" cy="392026"/>
            <a:chOff x="3477300" y="4642138"/>
            <a:chExt cx="2038625" cy="146475"/>
          </a:xfrm>
        </p:grpSpPr>
        <p:sp>
          <p:nvSpPr>
            <p:cNvPr id="1784" name="Google Shape;1784;p28"/>
            <p:cNvSpPr/>
            <p:nvPr/>
          </p:nvSpPr>
          <p:spPr>
            <a:xfrm>
              <a:off x="3477300" y="4642138"/>
              <a:ext cx="2038625" cy="146475"/>
            </a:xfrm>
            <a:custGeom>
              <a:rect b="b" l="l" r="r" t="t"/>
              <a:pathLst>
                <a:path extrusionOk="0" h="5859" w="81545">
                  <a:moveTo>
                    <a:pt x="81365" y="178"/>
                  </a:moveTo>
                  <a:lnTo>
                    <a:pt x="81365" y="5679"/>
                  </a:lnTo>
                  <a:lnTo>
                    <a:pt x="166" y="5679"/>
                  </a:lnTo>
                  <a:lnTo>
                    <a:pt x="166" y="178"/>
                  </a:lnTo>
                  <a:close/>
                  <a:moveTo>
                    <a:pt x="1" y="0"/>
                  </a:moveTo>
                  <a:lnTo>
                    <a:pt x="1" y="5858"/>
                  </a:lnTo>
                  <a:lnTo>
                    <a:pt x="81544" y="5858"/>
                  </a:lnTo>
                  <a:lnTo>
                    <a:pt x="8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8"/>
            <p:cNvSpPr/>
            <p:nvPr/>
          </p:nvSpPr>
          <p:spPr>
            <a:xfrm>
              <a:off x="5368750" y="4688513"/>
              <a:ext cx="53975" cy="53675"/>
            </a:xfrm>
            <a:custGeom>
              <a:rect b="b" l="l" r="r" t="t"/>
              <a:pathLst>
                <a:path extrusionOk="0" h="2147" w="2159">
                  <a:moveTo>
                    <a:pt x="1911" y="235"/>
                  </a:moveTo>
                  <a:lnTo>
                    <a:pt x="1911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59" y="2146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8"/>
            <p:cNvSpPr/>
            <p:nvPr/>
          </p:nvSpPr>
          <p:spPr>
            <a:xfrm>
              <a:off x="5297925" y="4688513"/>
              <a:ext cx="53675" cy="53675"/>
            </a:xfrm>
            <a:custGeom>
              <a:rect b="b" l="l" r="r" t="t"/>
              <a:pathLst>
                <a:path extrusionOk="0" h="2147" w="2147">
                  <a:moveTo>
                    <a:pt x="1912" y="235"/>
                  </a:moveTo>
                  <a:lnTo>
                    <a:pt x="1912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8"/>
            <p:cNvSpPr/>
            <p:nvPr/>
          </p:nvSpPr>
          <p:spPr>
            <a:xfrm>
              <a:off x="5227125" y="4688513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1" y="235"/>
                  </a:moveTo>
                  <a:lnTo>
                    <a:pt x="1911" y="1913"/>
                  </a:lnTo>
                  <a:lnTo>
                    <a:pt x="233" y="1913"/>
                  </a:lnTo>
                  <a:lnTo>
                    <a:pt x="233" y="235"/>
                  </a:ln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2145" y="2146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8"/>
            <p:cNvSpPr/>
            <p:nvPr/>
          </p:nvSpPr>
          <p:spPr>
            <a:xfrm>
              <a:off x="5156300" y="4688513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1" y="235"/>
                  </a:moveTo>
                  <a:lnTo>
                    <a:pt x="1911" y="1913"/>
                  </a:lnTo>
                  <a:lnTo>
                    <a:pt x="234" y="1913"/>
                  </a:lnTo>
                  <a:lnTo>
                    <a:pt x="234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8"/>
            <p:cNvSpPr/>
            <p:nvPr/>
          </p:nvSpPr>
          <p:spPr>
            <a:xfrm>
              <a:off x="5348825" y="4712263"/>
              <a:ext cx="23025" cy="6200"/>
            </a:xfrm>
            <a:custGeom>
              <a:rect b="b" l="l" r="r" t="t"/>
              <a:pathLst>
                <a:path extrusionOk="0" h="248" w="921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8"/>
            <p:cNvSpPr/>
            <p:nvPr/>
          </p:nvSpPr>
          <p:spPr>
            <a:xfrm>
              <a:off x="5278000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8"/>
            <p:cNvSpPr/>
            <p:nvPr/>
          </p:nvSpPr>
          <p:spPr>
            <a:xfrm>
              <a:off x="5207175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1" y="0"/>
                  </a:moveTo>
                  <a:lnTo>
                    <a:pt x="1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8"/>
            <p:cNvSpPr/>
            <p:nvPr/>
          </p:nvSpPr>
          <p:spPr>
            <a:xfrm>
              <a:off x="5136350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1" y="0"/>
                  </a:moveTo>
                  <a:lnTo>
                    <a:pt x="1" y="248"/>
                  </a:lnTo>
                  <a:lnTo>
                    <a:pt x="922" y="248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8"/>
            <p:cNvSpPr/>
            <p:nvPr/>
          </p:nvSpPr>
          <p:spPr>
            <a:xfrm>
              <a:off x="5417200" y="4712263"/>
              <a:ext cx="23075" cy="6200"/>
            </a:xfrm>
            <a:custGeom>
              <a:rect b="b" l="l" r="r" t="t"/>
              <a:pathLst>
                <a:path extrusionOk="0" h="248" w="923">
                  <a:moveTo>
                    <a:pt x="1" y="0"/>
                  </a:moveTo>
                  <a:lnTo>
                    <a:pt x="1" y="248"/>
                  </a:lnTo>
                  <a:lnTo>
                    <a:pt x="923" y="24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4" name="Google Shape;1794;p28"/>
          <p:cNvGrpSpPr/>
          <p:nvPr/>
        </p:nvGrpSpPr>
        <p:grpSpPr>
          <a:xfrm rot="10800000">
            <a:off x="9114717" y="6462045"/>
            <a:ext cx="858455" cy="177579"/>
            <a:chOff x="3847200" y="4012338"/>
            <a:chExt cx="320750" cy="66350"/>
          </a:xfrm>
        </p:grpSpPr>
        <p:sp>
          <p:nvSpPr>
            <p:cNvPr id="1795" name="Google Shape;1795;p28"/>
            <p:cNvSpPr/>
            <p:nvPr/>
          </p:nvSpPr>
          <p:spPr>
            <a:xfrm>
              <a:off x="4125675" y="4036738"/>
              <a:ext cx="16525" cy="16875"/>
            </a:xfrm>
            <a:custGeom>
              <a:rect b="b" l="l" r="r" t="t"/>
              <a:pathLst>
                <a:path extrusionOk="0" h="675" w="661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60" y="523"/>
                    <a:pt x="660" y="344"/>
                  </a:cubicBezTo>
                  <a:cubicBezTo>
                    <a:pt x="660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8"/>
            <p:cNvSpPr/>
            <p:nvPr/>
          </p:nvSpPr>
          <p:spPr>
            <a:xfrm>
              <a:off x="4072725" y="4036738"/>
              <a:ext cx="16850" cy="16875"/>
            </a:xfrm>
            <a:custGeom>
              <a:rect b="b" l="l" r="r" t="t"/>
              <a:pathLst>
                <a:path extrusionOk="0" h="675" w="674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74" y="523"/>
                    <a:pt x="674" y="344"/>
                  </a:cubicBezTo>
                  <a:cubicBezTo>
                    <a:pt x="674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8"/>
            <p:cNvSpPr/>
            <p:nvPr/>
          </p:nvSpPr>
          <p:spPr>
            <a:xfrm>
              <a:off x="4020100" y="4036738"/>
              <a:ext cx="16525" cy="16875"/>
            </a:xfrm>
            <a:custGeom>
              <a:rect b="b" l="l" r="r" t="t"/>
              <a:pathLst>
                <a:path extrusionOk="0" h="675" w="661">
                  <a:moveTo>
                    <a:pt x="331" y="0"/>
                  </a:moveTo>
                  <a:cubicBezTo>
                    <a:pt x="138" y="0"/>
                    <a:pt x="1" y="152"/>
                    <a:pt x="1" y="344"/>
                  </a:cubicBezTo>
                  <a:cubicBezTo>
                    <a:pt x="1" y="523"/>
                    <a:pt x="138" y="674"/>
                    <a:pt x="331" y="674"/>
                  </a:cubicBezTo>
                  <a:cubicBezTo>
                    <a:pt x="510" y="674"/>
                    <a:pt x="661" y="523"/>
                    <a:pt x="661" y="344"/>
                  </a:cubicBezTo>
                  <a:cubicBezTo>
                    <a:pt x="661" y="152"/>
                    <a:pt x="510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8"/>
            <p:cNvSpPr/>
            <p:nvPr/>
          </p:nvSpPr>
          <p:spPr>
            <a:xfrm>
              <a:off x="3967175" y="4036738"/>
              <a:ext cx="16525" cy="16875"/>
            </a:xfrm>
            <a:custGeom>
              <a:rect b="b" l="l" r="r" t="t"/>
              <a:pathLst>
                <a:path extrusionOk="0" h="675" w="661">
                  <a:moveTo>
                    <a:pt x="330" y="0"/>
                  </a:moveTo>
                  <a:cubicBezTo>
                    <a:pt x="152" y="0"/>
                    <a:pt x="0" y="152"/>
                    <a:pt x="0" y="344"/>
                  </a:cubicBezTo>
                  <a:cubicBezTo>
                    <a:pt x="0" y="523"/>
                    <a:pt x="152" y="674"/>
                    <a:pt x="330" y="674"/>
                  </a:cubicBezTo>
                  <a:cubicBezTo>
                    <a:pt x="510" y="674"/>
                    <a:pt x="660" y="523"/>
                    <a:pt x="660" y="344"/>
                  </a:cubicBezTo>
                  <a:cubicBezTo>
                    <a:pt x="660" y="152"/>
                    <a:pt x="510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8"/>
            <p:cNvSpPr/>
            <p:nvPr/>
          </p:nvSpPr>
          <p:spPr>
            <a:xfrm>
              <a:off x="3847200" y="4012338"/>
              <a:ext cx="320750" cy="66350"/>
            </a:xfrm>
            <a:custGeom>
              <a:rect b="b" l="l" r="r" t="t"/>
              <a:pathLst>
                <a:path extrusionOk="0" h="2654" w="12830">
                  <a:moveTo>
                    <a:pt x="12597" y="233"/>
                  </a:moveTo>
                  <a:lnTo>
                    <a:pt x="12597" y="2420"/>
                  </a:lnTo>
                  <a:lnTo>
                    <a:pt x="248" y="2420"/>
                  </a:lnTo>
                  <a:lnTo>
                    <a:pt x="248" y="233"/>
                  </a:lnTo>
                  <a:close/>
                  <a:moveTo>
                    <a:pt x="1" y="0"/>
                  </a:moveTo>
                  <a:lnTo>
                    <a:pt x="1" y="2654"/>
                  </a:lnTo>
                  <a:lnTo>
                    <a:pt x="12830" y="2654"/>
                  </a:lnTo>
                  <a:lnTo>
                    <a:pt x="12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0" name="Google Shape;1800;p28"/>
          <p:cNvGrpSpPr/>
          <p:nvPr/>
        </p:nvGrpSpPr>
        <p:grpSpPr>
          <a:xfrm>
            <a:off x="10529281" y="6508951"/>
            <a:ext cx="491387" cy="83771"/>
            <a:chOff x="935075" y="2661288"/>
            <a:chExt cx="183600" cy="31300"/>
          </a:xfrm>
        </p:grpSpPr>
        <p:sp>
          <p:nvSpPr>
            <p:cNvPr id="1801" name="Google Shape;1801;p28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8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8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29"/>
          <p:cNvSpPr txBox="1"/>
          <p:nvPr>
            <p:ph hasCustomPrompt="1" type="title"/>
          </p:nvPr>
        </p:nvSpPr>
        <p:spPr>
          <a:xfrm>
            <a:off x="5844600" y="941567"/>
            <a:ext cx="5396400" cy="1025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6" name="Google Shape;1806;p29"/>
          <p:cNvSpPr txBox="1"/>
          <p:nvPr>
            <p:ph idx="1" type="subTitle"/>
          </p:nvPr>
        </p:nvSpPr>
        <p:spPr>
          <a:xfrm>
            <a:off x="5844600" y="1952233"/>
            <a:ext cx="5396400" cy="496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07" name="Google Shape;1807;p29"/>
          <p:cNvSpPr txBox="1"/>
          <p:nvPr>
            <p:ph hasCustomPrompt="1" idx="2" type="title"/>
          </p:nvPr>
        </p:nvSpPr>
        <p:spPr>
          <a:xfrm>
            <a:off x="5844600" y="2671839"/>
            <a:ext cx="5396400" cy="1025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8" name="Google Shape;1808;p29"/>
          <p:cNvSpPr txBox="1"/>
          <p:nvPr>
            <p:ph idx="3" type="subTitle"/>
          </p:nvPr>
        </p:nvSpPr>
        <p:spPr>
          <a:xfrm>
            <a:off x="5844600" y="3685933"/>
            <a:ext cx="5396400" cy="496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09" name="Google Shape;1809;p29"/>
          <p:cNvSpPr txBox="1"/>
          <p:nvPr>
            <p:ph hasCustomPrompt="1" idx="4" type="title"/>
          </p:nvPr>
        </p:nvSpPr>
        <p:spPr>
          <a:xfrm>
            <a:off x="5844600" y="4402111"/>
            <a:ext cx="5396400" cy="10251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0" name="Google Shape;1810;p29"/>
          <p:cNvSpPr txBox="1"/>
          <p:nvPr>
            <p:ph idx="5" type="subTitle"/>
          </p:nvPr>
        </p:nvSpPr>
        <p:spPr>
          <a:xfrm>
            <a:off x="5844600" y="5419633"/>
            <a:ext cx="5396400" cy="496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811" name="Google Shape;1811;p29"/>
          <p:cNvGrpSpPr/>
          <p:nvPr/>
        </p:nvGrpSpPr>
        <p:grpSpPr>
          <a:xfrm>
            <a:off x="11254601" y="-472354"/>
            <a:ext cx="1615538" cy="1616183"/>
            <a:chOff x="2082888" y="2732413"/>
            <a:chExt cx="813750" cy="814075"/>
          </a:xfrm>
        </p:grpSpPr>
        <p:sp>
          <p:nvSpPr>
            <p:cNvPr id="1812" name="Google Shape;1812;p29"/>
            <p:cNvSpPr/>
            <p:nvPr/>
          </p:nvSpPr>
          <p:spPr>
            <a:xfrm>
              <a:off x="2082888" y="2732413"/>
              <a:ext cx="813750" cy="814075"/>
            </a:xfrm>
            <a:custGeom>
              <a:rect b="b" l="l" r="r" t="t"/>
              <a:pathLst>
                <a:path extrusionOk="0" h="32563" w="32550">
                  <a:moveTo>
                    <a:pt x="17327" y="2723"/>
                  </a:moveTo>
                  <a:lnTo>
                    <a:pt x="17561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9" y="5075"/>
                  </a:lnTo>
                  <a:lnTo>
                    <a:pt x="23239" y="6793"/>
                  </a:lnTo>
                  <a:cubicBezTo>
                    <a:pt x="24202" y="7508"/>
                    <a:pt x="25055" y="8347"/>
                    <a:pt x="25770" y="9310"/>
                  </a:cubicBezTo>
                  <a:lnTo>
                    <a:pt x="27489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3"/>
                    <a:pt x="27847" y="13779"/>
                    <a:pt x="27984" y="14989"/>
                  </a:cubicBezTo>
                  <a:lnTo>
                    <a:pt x="29840" y="15236"/>
                  </a:lnTo>
                  <a:lnTo>
                    <a:pt x="29840" y="17341"/>
                  </a:lnTo>
                  <a:lnTo>
                    <a:pt x="27984" y="17574"/>
                  </a:lnTo>
                  <a:cubicBezTo>
                    <a:pt x="27847" y="18784"/>
                    <a:pt x="27530" y="19953"/>
                    <a:pt x="27062" y="21026"/>
                  </a:cubicBezTo>
                  <a:lnTo>
                    <a:pt x="28547" y="22153"/>
                  </a:lnTo>
                  <a:lnTo>
                    <a:pt x="27489" y="23982"/>
                  </a:lnTo>
                  <a:lnTo>
                    <a:pt x="25770" y="23254"/>
                  </a:lnTo>
                  <a:cubicBezTo>
                    <a:pt x="25055" y="24216"/>
                    <a:pt x="24202" y="25069"/>
                    <a:pt x="23239" y="25769"/>
                  </a:cubicBezTo>
                  <a:lnTo>
                    <a:pt x="23969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61" y="27984"/>
                  </a:cubicBezTo>
                  <a:lnTo>
                    <a:pt x="17327" y="29854"/>
                  </a:lnTo>
                  <a:lnTo>
                    <a:pt x="15223" y="29854"/>
                  </a:lnTo>
                  <a:lnTo>
                    <a:pt x="14989" y="27984"/>
                  </a:lnTo>
                  <a:cubicBezTo>
                    <a:pt x="13766" y="27860"/>
                    <a:pt x="12610" y="27544"/>
                    <a:pt x="11538" y="27062"/>
                  </a:cubicBezTo>
                  <a:lnTo>
                    <a:pt x="10410" y="28561"/>
                  </a:lnTo>
                  <a:lnTo>
                    <a:pt x="8581" y="27502"/>
                  </a:lnTo>
                  <a:lnTo>
                    <a:pt x="9310" y="25769"/>
                  </a:lnTo>
                  <a:cubicBezTo>
                    <a:pt x="8348" y="25069"/>
                    <a:pt x="7495" y="24216"/>
                    <a:pt x="6780" y="23254"/>
                  </a:cubicBezTo>
                  <a:lnTo>
                    <a:pt x="5061" y="23982"/>
                  </a:lnTo>
                  <a:lnTo>
                    <a:pt x="4002" y="22153"/>
                  </a:lnTo>
                  <a:lnTo>
                    <a:pt x="5487" y="21026"/>
                  </a:lnTo>
                  <a:cubicBezTo>
                    <a:pt x="5020" y="19953"/>
                    <a:pt x="4703" y="18784"/>
                    <a:pt x="4566" y="17574"/>
                  </a:cubicBezTo>
                  <a:lnTo>
                    <a:pt x="2710" y="17341"/>
                  </a:lnTo>
                  <a:lnTo>
                    <a:pt x="2710" y="15236"/>
                  </a:lnTo>
                  <a:lnTo>
                    <a:pt x="4566" y="14989"/>
                  </a:lnTo>
                  <a:cubicBezTo>
                    <a:pt x="4703" y="13779"/>
                    <a:pt x="5020" y="12623"/>
                    <a:pt x="5487" y="11551"/>
                  </a:cubicBezTo>
                  <a:lnTo>
                    <a:pt x="4002" y="10423"/>
                  </a:lnTo>
                  <a:lnTo>
                    <a:pt x="5061" y="8595"/>
                  </a:lnTo>
                  <a:lnTo>
                    <a:pt x="6780" y="9310"/>
                  </a:lnTo>
                  <a:cubicBezTo>
                    <a:pt x="7495" y="8347"/>
                    <a:pt x="8348" y="7508"/>
                    <a:pt x="9310" y="6793"/>
                  </a:cubicBezTo>
                  <a:lnTo>
                    <a:pt x="8581" y="5075"/>
                  </a:lnTo>
                  <a:lnTo>
                    <a:pt x="10410" y="4015"/>
                  </a:lnTo>
                  <a:lnTo>
                    <a:pt x="11538" y="5500"/>
                  </a:lnTo>
                  <a:cubicBezTo>
                    <a:pt x="12610" y="5033"/>
                    <a:pt x="13766" y="4717"/>
                    <a:pt x="14989" y="4580"/>
                  </a:cubicBezTo>
                  <a:lnTo>
                    <a:pt x="15223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5261" y="32562"/>
                    <a:pt x="32549" y="25274"/>
                    <a:pt x="32549" y="16281"/>
                  </a:cubicBezTo>
                  <a:cubicBezTo>
                    <a:pt x="32549" y="7288"/>
                    <a:pt x="25261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9"/>
            <p:cNvSpPr/>
            <p:nvPr/>
          </p:nvSpPr>
          <p:spPr>
            <a:xfrm>
              <a:off x="2249263" y="2900838"/>
              <a:ext cx="481675" cy="481675"/>
            </a:xfrm>
            <a:custGeom>
              <a:rect b="b" l="l" r="r" t="t"/>
              <a:pathLst>
                <a:path extrusionOk="0" h="19267" w="19267">
                  <a:moveTo>
                    <a:pt x="8884" y="1"/>
                  </a:moveTo>
                  <a:lnTo>
                    <a:pt x="8636" y="1913"/>
                  </a:lnTo>
                  <a:cubicBezTo>
                    <a:pt x="7936" y="1995"/>
                    <a:pt x="7261" y="2174"/>
                    <a:pt x="6629" y="2449"/>
                  </a:cubicBezTo>
                  <a:lnTo>
                    <a:pt x="5460" y="909"/>
                  </a:lnTo>
                  <a:lnTo>
                    <a:pt x="4168" y="1665"/>
                  </a:lnTo>
                  <a:lnTo>
                    <a:pt x="4910" y="3439"/>
                  </a:lnTo>
                  <a:cubicBezTo>
                    <a:pt x="4360" y="3866"/>
                    <a:pt x="3865" y="4361"/>
                    <a:pt x="3438" y="4911"/>
                  </a:cubicBezTo>
                  <a:lnTo>
                    <a:pt x="1665" y="4168"/>
                  </a:lnTo>
                  <a:lnTo>
                    <a:pt x="908" y="5461"/>
                  </a:lnTo>
                  <a:lnTo>
                    <a:pt x="2448" y="6629"/>
                  </a:lnTo>
                  <a:cubicBezTo>
                    <a:pt x="2173" y="7262"/>
                    <a:pt x="1995" y="7936"/>
                    <a:pt x="1913" y="8637"/>
                  </a:cubicBezTo>
                  <a:lnTo>
                    <a:pt x="1" y="8884"/>
                  </a:lnTo>
                  <a:lnTo>
                    <a:pt x="1" y="10384"/>
                  </a:lnTo>
                  <a:lnTo>
                    <a:pt x="1913" y="10617"/>
                  </a:lnTo>
                  <a:cubicBezTo>
                    <a:pt x="1995" y="11332"/>
                    <a:pt x="2173" y="12006"/>
                    <a:pt x="2448" y="12639"/>
                  </a:cubicBezTo>
                  <a:lnTo>
                    <a:pt x="908" y="13794"/>
                  </a:lnTo>
                  <a:lnTo>
                    <a:pt x="1665" y="15100"/>
                  </a:lnTo>
                  <a:lnTo>
                    <a:pt x="3438" y="14344"/>
                  </a:lnTo>
                  <a:cubicBezTo>
                    <a:pt x="3865" y="14907"/>
                    <a:pt x="4360" y="15402"/>
                    <a:pt x="4910" y="15829"/>
                  </a:cubicBezTo>
                  <a:lnTo>
                    <a:pt x="4168" y="17602"/>
                  </a:lnTo>
                  <a:lnTo>
                    <a:pt x="5460" y="18345"/>
                  </a:lnTo>
                  <a:lnTo>
                    <a:pt x="6629" y="16819"/>
                  </a:lnTo>
                  <a:cubicBezTo>
                    <a:pt x="7261" y="17080"/>
                    <a:pt x="7936" y="17259"/>
                    <a:pt x="8636" y="17355"/>
                  </a:cubicBezTo>
                  <a:lnTo>
                    <a:pt x="8884" y="19267"/>
                  </a:lnTo>
                  <a:lnTo>
                    <a:pt x="10383" y="19267"/>
                  </a:lnTo>
                  <a:lnTo>
                    <a:pt x="10617" y="17355"/>
                  </a:lnTo>
                  <a:cubicBezTo>
                    <a:pt x="11332" y="17259"/>
                    <a:pt x="12006" y="17080"/>
                    <a:pt x="12638" y="16819"/>
                  </a:cubicBezTo>
                  <a:lnTo>
                    <a:pt x="13794" y="18345"/>
                  </a:lnTo>
                  <a:lnTo>
                    <a:pt x="15099" y="17602"/>
                  </a:lnTo>
                  <a:lnTo>
                    <a:pt x="14344" y="15829"/>
                  </a:lnTo>
                  <a:cubicBezTo>
                    <a:pt x="14907" y="15402"/>
                    <a:pt x="15402" y="14907"/>
                    <a:pt x="15829" y="14344"/>
                  </a:cubicBezTo>
                  <a:lnTo>
                    <a:pt x="17602" y="15100"/>
                  </a:lnTo>
                  <a:lnTo>
                    <a:pt x="18345" y="13794"/>
                  </a:lnTo>
                  <a:lnTo>
                    <a:pt x="16819" y="12639"/>
                  </a:lnTo>
                  <a:cubicBezTo>
                    <a:pt x="17079" y="12006"/>
                    <a:pt x="17259" y="11332"/>
                    <a:pt x="17354" y="10617"/>
                  </a:cubicBezTo>
                  <a:lnTo>
                    <a:pt x="19266" y="10384"/>
                  </a:lnTo>
                  <a:lnTo>
                    <a:pt x="19266" y="8884"/>
                  </a:lnTo>
                  <a:lnTo>
                    <a:pt x="17354" y="8637"/>
                  </a:lnTo>
                  <a:cubicBezTo>
                    <a:pt x="17259" y="7936"/>
                    <a:pt x="17079" y="7262"/>
                    <a:pt x="16819" y="6629"/>
                  </a:cubicBezTo>
                  <a:lnTo>
                    <a:pt x="18345" y="5461"/>
                  </a:lnTo>
                  <a:lnTo>
                    <a:pt x="17602" y="4168"/>
                  </a:lnTo>
                  <a:lnTo>
                    <a:pt x="15829" y="4911"/>
                  </a:lnTo>
                  <a:cubicBezTo>
                    <a:pt x="15402" y="4361"/>
                    <a:pt x="14907" y="3866"/>
                    <a:pt x="14344" y="3439"/>
                  </a:cubicBezTo>
                  <a:lnTo>
                    <a:pt x="15099" y="1665"/>
                  </a:lnTo>
                  <a:lnTo>
                    <a:pt x="13794" y="909"/>
                  </a:lnTo>
                  <a:lnTo>
                    <a:pt x="12638" y="2449"/>
                  </a:lnTo>
                  <a:cubicBezTo>
                    <a:pt x="12006" y="2174"/>
                    <a:pt x="11332" y="1995"/>
                    <a:pt x="10617" y="1913"/>
                  </a:cubicBezTo>
                  <a:lnTo>
                    <a:pt x="10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9"/>
            <p:cNvSpPr/>
            <p:nvPr/>
          </p:nvSpPr>
          <p:spPr>
            <a:xfrm>
              <a:off x="2351038" y="2993663"/>
              <a:ext cx="277100" cy="277125"/>
            </a:xfrm>
            <a:custGeom>
              <a:rect b="b" l="l" r="r" t="t"/>
              <a:pathLst>
                <a:path extrusionOk="0" h="11085" w="11084">
                  <a:moveTo>
                    <a:pt x="5542" y="1"/>
                  </a:moveTo>
                  <a:cubicBezTo>
                    <a:pt x="2475" y="1"/>
                    <a:pt x="0" y="2490"/>
                    <a:pt x="0" y="5543"/>
                  </a:cubicBezTo>
                  <a:cubicBezTo>
                    <a:pt x="0" y="8609"/>
                    <a:pt x="2475" y="11084"/>
                    <a:pt x="5542" y="11084"/>
                  </a:cubicBezTo>
                  <a:cubicBezTo>
                    <a:pt x="8595" y="11084"/>
                    <a:pt x="11083" y="8609"/>
                    <a:pt x="11083" y="5543"/>
                  </a:cubicBezTo>
                  <a:cubicBezTo>
                    <a:pt x="11083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9"/>
            <p:cNvSpPr/>
            <p:nvPr/>
          </p:nvSpPr>
          <p:spPr>
            <a:xfrm>
              <a:off x="2364438" y="300708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2" y="1"/>
                    <a:pt x="1" y="2241"/>
                    <a:pt x="1" y="5006"/>
                  </a:cubicBezTo>
                  <a:cubicBezTo>
                    <a:pt x="1" y="7769"/>
                    <a:pt x="2242" y="10011"/>
                    <a:pt x="5006" y="10011"/>
                  </a:cubicBezTo>
                  <a:cubicBezTo>
                    <a:pt x="7770" y="10011"/>
                    <a:pt x="10012" y="7769"/>
                    <a:pt x="10012" y="5006"/>
                  </a:cubicBezTo>
                  <a:cubicBezTo>
                    <a:pt x="10012" y="2241"/>
                    <a:pt x="7770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6" name="Google Shape;1816;p29"/>
          <p:cNvGrpSpPr/>
          <p:nvPr/>
        </p:nvGrpSpPr>
        <p:grpSpPr>
          <a:xfrm>
            <a:off x="-118924" y="139828"/>
            <a:ext cx="5456176" cy="392026"/>
            <a:chOff x="3477300" y="4642138"/>
            <a:chExt cx="2038625" cy="146475"/>
          </a:xfrm>
        </p:grpSpPr>
        <p:sp>
          <p:nvSpPr>
            <p:cNvPr id="1817" name="Google Shape;1817;p29"/>
            <p:cNvSpPr/>
            <p:nvPr/>
          </p:nvSpPr>
          <p:spPr>
            <a:xfrm>
              <a:off x="3477300" y="4642138"/>
              <a:ext cx="2038625" cy="146475"/>
            </a:xfrm>
            <a:custGeom>
              <a:rect b="b" l="l" r="r" t="t"/>
              <a:pathLst>
                <a:path extrusionOk="0" h="5859" w="81545">
                  <a:moveTo>
                    <a:pt x="81365" y="178"/>
                  </a:moveTo>
                  <a:lnTo>
                    <a:pt x="81365" y="5679"/>
                  </a:lnTo>
                  <a:lnTo>
                    <a:pt x="166" y="5679"/>
                  </a:lnTo>
                  <a:lnTo>
                    <a:pt x="166" y="178"/>
                  </a:lnTo>
                  <a:close/>
                  <a:moveTo>
                    <a:pt x="1" y="0"/>
                  </a:moveTo>
                  <a:lnTo>
                    <a:pt x="1" y="5858"/>
                  </a:lnTo>
                  <a:lnTo>
                    <a:pt x="81544" y="5858"/>
                  </a:lnTo>
                  <a:lnTo>
                    <a:pt x="81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9"/>
            <p:cNvSpPr/>
            <p:nvPr/>
          </p:nvSpPr>
          <p:spPr>
            <a:xfrm>
              <a:off x="5368750" y="4688513"/>
              <a:ext cx="53975" cy="53675"/>
            </a:xfrm>
            <a:custGeom>
              <a:rect b="b" l="l" r="r" t="t"/>
              <a:pathLst>
                <a:path extrusionOk="0" h="2147" w="2159">
                  <a:moveTo>
                    <a:pt x="1911" y="235"/>
                  </a:moveTo>
                  <a:lnTo>
                    <a:pt x="1911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59" y="2146"/>
                  </a:lnTo>
                  <a:lnTo>
                    <a:pt x="2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9"/>
            <p:cNvSpPr/>
            <p:nvPr/>
          </p:nvSpPr>
          <p:spPr>
            <a:xfrm>
              <a:off x="5297925" y="4688513"/>
              <a:ext cx="53675" cy="53675"/>
            </a:xfrm>
            <a:custGeom>
              <a:rect b="b" l="l" r="r" t="t"/>
              <a:pathLst>
                <a:path extrusionOk="0" h="2147" w="2147">
                  <a:moveTo>
                    <a:pt x="1912" y="235"/>
                  </a:moveTo>
                  <a:lnTo>
                    <a:pt x="1912" y="1913"/>
                  </a:lnTo>
                  <a:lnTo>
                    <a:pt x="248" y="1913"/>
                  </a:lnTo>
                  <a:lnTo>
                    <a:pt x="248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9"/>
            <p:cNvSpPr/>
            <p:nvPr/>
          </p:nvSpPr>
          <p:spPr>
            <a:xfrm>
              <a:off x="5227125" y="4688513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1" y="235"/>
                  </a:moveTo>
                  <a:lnTo>
                    <a:pt x="1911" y="1913"/>
                  </a:lnTo>
                  <a:lnTo>
                    <a:pt x="233" y="1913"/>
                  </a:lnTo>
                  <a:lnTo>
                    <a:pt x="233" y="235"/>
                  </a:ln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2145" y="2146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9"/>
            <p:cNvSpPr/>
            <p:nvPr/>
          </p:nvSpPr>
          <p:spPr>
            <a:xfrm>
              <a:off x="5156300" y="4688513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1" y="235"/>
                  </a:moveTo>
                  <a:lnTo>
                    <a:pt x="1911" y="1913"/>
                  </a:lnTo>
                  <a:lnTo>
                    <a:pt x="234" y="1913"/>
                  </a:lnTo>
                  <a:lnTo>
                    <a:pt x="234" y="235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9"/>
            <p:cNvSpPr/>
            <p:nvPr/>
          </p:nvSpPr>
          <p:spPr>
            <a:xfrm>
              <a:off x="5348825" y="4712263"/>
              <a:ext cx="23025" cy="6200"/>
            </a:xfrm>
            <a:custGeom>
              <a:rect b="b" l="l" r="r" t="t"/>
              <a:pathLst>
                <a:path extrusionOk="0" h="248" w="921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9"/>
            <p:cNvSpPr/>
            <p:nvPr/>
          </p:nvSpPr>
          <p:spPr>
            <a:xfrm>
              <a:off x="5278000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0" y="0"/>
                  </a:moveTo>
                  <a:lnTo>
                    <a:pt x="0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9"/>
            <p:cNvSpPr/>
            <p:nvPr/>
          </p:nvSpPr>
          <p:spPr>
            <a:xfrm>
              <a:off x="5207175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1" y="0"/>
                  </a:moveTo>
                  <a:lnTo>
                    <a:pt x="1" y="248"/>
                  </a:lnTo>
                  <a:lnTo>
                    <a:pt x="921" y="248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9"/>
            <p:cNvSpPr/>
            <p:nvPr/>
          </p:nvSpPr>
          <p:spPr>
            <a:xfrm>
              <a:off x="5136350" y="4712263"/>
              <a:ext cx="23050" cy="6200"/>
            </a:xfrm>
            <a:custGeom>
              <a:rect b="b" l="l" r="r" t="t"/>
              <a:pathLst>
                <a:path extrusionOk="0" h="248" w="922">
                  <a:moveTo>
                    <a:pt x="1" y="0"/>
                  </a:moveTo>
                  <a:lnTo>
                    <a:pt x="1" y="248"/>
                  </a:lnTo>
                  <a:lnTo>
                    <a:pt x="922" y="248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9"/>
            <p:cNvSpPr/>
            <p:nvPr/>
          </p:nvSpPr>
          <p:spPr>
            <a:xfrm>
              <a:off x="5417200" y="4712263"/>
              <a:ext cx="23075" cy="6200"/>
            </a:xfrm>
            <a:custGeom>
              <a:rect b="b" l="l" r="r" t="t"/>
              <a:pathLst>
                <a:path extrusionOk="0" h="248" w="923">
                  <a:moveTo>
                    <a:pt x="1" y="0"/>
                  </a:moveTo>
                  <a:lnTo>
                    <a:pt x="1" y="248"/>
                  </a:lnTo>
                  <a:lnTo>
                    <a:pt x="923" y="248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7" name="Google Shape;1827;p29"/>
          <p:cNvGrpSpPr/>
          <p:nvPr/>
        </p:nvGrpSpPr>
        <p:grpSpPr>
          <a:xfrm rot="10800000">
            <a:off x="3123259" y="6518454"/>
            <a:ext cx="858455" cy="177579"/>
            <a:chOff x="3847200" y="4012338"/>
            <a:chExt cx="320750" cy="66350"/>
          </a:xfrm>
        </p:grpSpPr>
        <p:sp>
          <p:nvSpPr>
            <p:cNvPr id="1828" name="Google Shape;1828;p29"/>
            <p:cNvSpPr/>
            <p:nvPr/>
          </p:nvSpPr>
          <p:spPr>
            <a:xfrm>
              <a:off x="4125675" y="4036738"/>
              <a:ext cx="16525" cy="16875"/>
            </a:xfrm>
            <a:custGeom>
              <a:rect b="b" l="l" r="r" t="t"/>
              <a:pathLst>
                <a:path extrusionOk="0" h="675" w="661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60" y="523"/>
                    <a:pt x="660" y="344"/>
                  </a:cubicBezTo>
                  <a:cubicBezTo>
                    <a:pt x="660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9"/>
            <p:cNvSpPr/>
            <p:nvPr/>
          </p:nvSpPr>
          <p:spPr>
            <a:xfrm>
              <a:off x="4072725" y="4036738"/>
              <a:ext cx="16850" cy="16875"/>
            </a:xfrm>
            <a:custGeom>
              <a:rect b="b" l="l" r="r" t="t"/>
              <a:pathLst>
                <a:path extrusionOk="0" h="675" w="674">
                  <a:moveTo>
                    <a:pt x="330" y="0"/>
                  </a:moveTo>
                  <a:cubicBezTo>
                    <a:pt x="151" y="0"/>
                    <a:pt x="0" y="152"/>
                    <a:pt x="0" y="344"/>
                  </a:cubicBezTo>
                  <a:cubicBezTo>
                    <a:pt x="0" y="523"/>
                    <a:pt x="151" y="674"/>
                    <a:pt x="330" y="674"/>
                  </a:cubicBezTo>
                  <a:cubicBezTo>
                    <a:pt x="523" y="674"/>
                    <a:pt x="674" y="523"/>
                    <a:pt x="674" y="344"/>
                  </a:cubicBezTo>
                  <a:cubicBezTo>
                    <a:pt x="674" y="152"/>
                    <a:pt x="523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9"/>
            <p:cNvSpPr/>
            <p:nvPr/>
          </p:nvSpPr>
          <p:spPr>
            <a:xfrm>
              <a:off x="4020100" y="4036738"/>
              <a:ext cx="16525" cy="16875"/>
            </a:xfrm>
            <a:custGeom>
              <a:rect b="b" l="l" r="r" t="t"/>
              <a:pathLst>
                <a:path extrusionOk="0" h="675" w="661">
                  <a:moveTo>
                    <a:pt x="331" y="0"/>
                  </a:moveTo>
                  <a:cubicBezTo>
                    <a:pt x="138" y="0"/>
                    <a:pt x="1" y="152"/>
                    <a:pt x="1" y="344"/>
                  </a:cubicBezTo>
                  <a:cubicBezTo>
                    <a:pt x="1" y="523"/>
                    <a:pt x="138" y="674"/>
                    <a:pt x="331" y="674"/>
                  </a:cubicBezTo>
                  <a:cubicBezTo>
                    <a:pt x="510" y="674"/>
                    <a:pt x="661" y="523"/>
                    <a:pt x="661" y="344"/>
                  </a:cubicBezTo>
                  <a:cubicBezTo>
                    <a:pt x="661" y="152"/>
                    <a:pt x="510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9"/>
            <p:cNvSpPr/>
            <p:nvPr/>
          </p:nvSpPr>
          <p:spPr>
            <a:xfrm>
              <a:off x="3967175" y="4036738"/>
              <a:ext cx="16525" cy="16875"/>
            </a:xfrm>
            <a:custGeom>
              <a:rect b="b" l="l" r="r" t="t"/>
              <a:pathLst>
                <a:path extrusionOk="0" h="675" w="661">
                  <a:moveTo>
                    <a:pt x="330" y="0"/>
                  </a:moveTo>
                  <a:cubicBezTo>
                    <a:pt x="152" y="0"/>
                    <a:pt x="0" y="152"/>
                    <a:pt x="0" y="344"/>
                  </a:cubicBezTo>
                  <a:cubicBezTo>
                    <a:pt x="0" y="523"/>
                    <a:pt x="152" y="674"/>
                    <a:pt x="330" y="674"/>
                  </a:cubicBezTo>
                  <a:cubicBezTo>
                    <a:pt x="510" y="674"/>
                    <a:pt x="660" y="523"/>
                    <a:pt x="660" y="344"/>
                  </a:cubicBezTo>
                  <a:cubicBezTo>
                    <a:pt x="660" y="152"/>
                    <a:pt x="510" y="0"/>
                    <a:pt x="3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9"/>
            <p:cNvSpPr/>
            <p:nvPr/>
          </p:nvSpPr>
          <p:spPr>
            <a:xfrm>
              <a:off x="3847200" y="4012338"/>
              <a:ext cx="320750" cy="66350"/>
            </a:xfrm>
            <a:custGeom>
              <a:rect b="b" l="l" r="r" t="t"/>
              <a:pathLst>
                <a:path extrusionOk="0" h="2654" w="12830">
                  <a:moveTo>
                    <a:pt x="12597" y="233"/>
                  </a:moveTo>
                  <a:lnTo>
                    <a:pt x="12597" y="2420"/>
                  </a:lnTo>
                  <a:lnTo>
                    <a:pt x="248" y="2420"/>
                  </a:lnTo>
                  <a:lnTo>
                    <a:pt x="248" y="233"/>
                  </a:lnTo>
                  <a:close/>
                  <a:moveTo>
                    <a:pt x="1" y="0"/>
                  </a:moveTo>
                  <a:lnTo>
                    <a:pt x="1" y="2654"/>
                  </a:lnTo>
                  <a:lnTo>
                    <a:pt x="12830" y="2654"/>
                  </a:lnTo>
                  <a:lnTo>
                    <a:pt x="12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3" name="Google Shape;1833;p29"/>
          <p:cNvGrpSpPr/>
          <p:nvPr/>
        </p:nvGrpSpPr>
        <p:grpSpPr>
          <a:xfrm rot="5400000">
            <a:off x="10067776" y="6388217"/>
            <a:ext cx="144526" cy="438060"/>
            <a:chOff x="5423225" y="-1148250"/>
            <a:chExt cx="54000" cy="163675"/>
          </a:xfrm>
        </p:grpSpPr>
        <p:sp>
          <p:nvSpPr>
            <p:cNvPr id="1834" name="Google Shape;1834;p29"/>
            <p:cNvSpPr/>
            <p:nvPr/>
          </p:nvSpPr>
          <p:spPr>
            <a:xfrm>
              <a:off x="5423225" y="-1130375"/>
              <a:ext cx="54000" cy="54025"/>
            </a:xfrm>
            <a:custGeom>
              <a:rect b="b" l="l" r="r" t="t"/>
              <a:pathLst>
                <a:path extrusionOk="0" h="2161" w="216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9"/>
            <p:cNvSpPr/>
            <p:nvPr/>
          </p:nvSpPr>
          <p:spPr>
            <a:xfrm>
              <a:off x="5423225" y="-1059200"/>
              <a:ext cx="54000" cy="54350"/>
            </a:xfrm>
            <a:custGeom>
              <a:rect b="b" l="l" r="r" t="t"/>
              <a:pathLst>
                <a:path extrusionOk="0" h="2174" w="216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9"/>
            <p:cNvSpPr/>
            <p:nvPr/>
          </p:nvSpPr>
          <p:spPr>
            <a:xfrm>
              <a:off x="5447300" y="-1079500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9"/>
            <p:cNvSpPr/>
            <p:nvPr/>
          </p:nvSpPr>
          <p:spPr>
            <a:xfrm>
              <a:off x="5447300" y="-1007975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9"/>
            <p:cNvSpPr/>
            <p:nvPr/>
          </p:nvSpPr>
          <p:spPr>
            <a:xfrm>
              <a:off x="5447300" y="-1148250"/>
              <a:ext cx="5875" cy="23075"/>
            </a:xfrm>
            <a:custGeom>
              <a:rect b="b" l="l" r="r" t="t"/>
              <a:pathLst>
                <a:path extrusionOk="0" h="923" w="235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9" name="Google Shape;1839;p29"/>
          <p:cNvGrpSpPr/>
          <p:nvPr/>
        </p:nvGrpSpPr>
        <p:grpSpPr>
          <a:xfrm flipH="1" rot="-5400000">
            <a:off x="8697369" y="3583227"/>
            <a:ext cx="5108050" cy="1117763"/>
            <a:chOff x="1858125" y="4081513"/>
            <a:chExt cx="1482700" cy="324450"/>
          </a:xfrm>
        </p:grpSpPr>
        <p:sp>
          <p:nvSpPr>
            <p:cNvPr id="1840" name="Google Shape;1840;p29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9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9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29"/>
          <p:cNvGrpSpPr/>
          <p:nvPr/>
        </p:nvGrpSpPr>
        <p:grpSpPr>
          <a:xfrm flipH="1" rot="5400000">
            <a:off x="10651627" y="12444"/>
            <a:ext cx="61691" cy="646819"/>
            <a:chOff x="266100" y="1388638"/>
            <a:chExt cx="23050" cy="241675"/>
          </a:xfrm>
        </p:grpSpPr>
        <p:sp>
          <p:nvSpPr>
            <p:cNvPr id="1848" name="Google Shape;1848;p29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9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9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9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2" name="Google Shape;1852;p29"/>
          <p:cNvGrpSpPr/>
          <p:nvPr/>
        </p:nvGrpSpPr>
        <p:grpSpPr>
          <a:xfrm rot="-5400000">
            <a:off x="11689041" y="6101667"/>
            <a:ext cx="164732" cy="857585"/>
            <a:chOff x="3366950" y="1150738"/>
            <a:chExt cx="61550" cy="320425"/>
          </a:xfrm>
        </p:grpSpPr>
        <p:sp>
          <p:nvSpPr>
            <p:cNvPr id="1853" name="Google Shape;1853;p29"/>
            <p:cNvSpPr/>
            <p:nvPr/>
          </p:nvSpPr>
          <p:spPr>
            <a:xfrm>
              <a:off x="3366950" y="1150738"/>
              <a:ext cx="61550" cy="320425"/>
            </a:xfrm>
            <a:custGeom>
              <a:rect b="b" l="l" r="r" t="t"/>
              <a:pathLst>
                <a:path extrusionOk="0" h="12817" w="2462">
                  <a:moveTo>
                    <a:pt x="0" y="1"/>
                  </a:moveTo>
                  <a:lnTo>
                    <a:pt x="0" y="12817"/>
                  </a:lnTo>
                  <a:lnTo>
                    <a:pt x="2462" y="12817"/>
                  </a:lnTo>
                  <a:lnTo>
                    <a:pt x="2462" y="1156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9"/>
            <p:cNvSpPr/>
            <p:nvPr/>
          </p:nvSpPr>
          <p:spPr>
            <a:xfrm>
              <a:off x="3382425" y="1294088"/>
              <a:ext cx="22350" cy="22375"/>
            </a:xfrm>
            <a:custGeom>
              <a:rect b="b" l="l" r="r" t="t"/>
              <a:pathLst>
                <a:path extrusionOk="0" h="895" w="894">
                  <a:moveTo>
                    <a:pt x="454" y="0"/>
                  </a:moveTo>
                  <a:cubicBezTo>
                    <a:pt x="206" y="0"/>
                    <a:pt x="0" y="193"/>
                    <a:pt x="0" y="440"/>
                  </a:cubicBezTo>
                  <a:cubicBezTo>
                    <a:pt x="0" y="688"/>
                    <a:pt x="206" y="895"/>
                    <a:pt x="454" y="895"/>
                  </a:cubicBezTo>
                  <a:cubicBezTo>
                    <a:pt x="701" y="895"/>
                    <a:pt x="894" y="688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3382425" y="126076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0" y="206"/>
                    <a:pt x="0" y="453"/>
                  </a:cubicBezTo>
                  <a:cubicBezTo>
                    <a:pt x="0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53"/>
                  </a:cubicBezTo>
                  <a:cubicBezTo>
                    <a:pt x="894" y="206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3382425" y="122776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0" y="193"/>
                    <a:pt x="0" y="440"/>
                  </a:cubicBezTo>
                  <a:cubicBezTo>
                    <a:pt x="0" y="688"/>
                    <a:pt x="206" y="893"/>
                    <a:pt x="454" y="893"/>
                  </a:cubicBezTo>
                  <a:cubicBezTo>
                    <a:pt x="701" y="893"/>
                    <a:pt x="894" y="688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7" name="Google Shape;1857;p29"/>
          <p:cNvGrpSpPr/>
          <p:nvPr/>
        </p:nvGrpSpPr>
        <p:grpSpPr>
          <a:xfrm>
            <a:off x="-28742" y="6326133"/>
            <a:ext cx="2716145" cy="408619"/>
            <a:chOff x="3800775" y="3226463"/>
            <a:chExt cx="1014850" cy="152675"/>
          </a:xfrm>
        </p:grpSpPr>
        <p:sp>
          <p:nvSpPr>
            <p:cNvPr id="1858" name="Google Shape;1858;p29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30"/>
          <p:cNvSpPr txBox="1"/>
          <p:nvPr>
            <p:ph hasCustomPrompt="1" type="title"/>
          </p:nvPr>
        </p:nvSpPr>
        <p:spPr>
          <a:xfrm>
            <a:off x="960000" y="2616200"/>
            <a:ext cx="2256000" cy="76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4" name="Google Shape;1864;p30"/>
          <p:cNvSpPr txBox="1"/>
          <p:nvPr>
            <p:ph idx="1" type="subTitle"/>
          </p:nvPr>
        </p:nvSpPr>
        <p:spPr>
          <a:xfrm>
            <a:off x="3043800" y="4838900"/>
            <a:ext cx="2679300" cy="129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65" name="Google Shape;1865;p30"/>
          <p:cNvSpPr txBox="1"/>
          <p:nvPr>
            <p:ph idx="2" type="subTitle"/>
          </p:nvPr>
        </p:nvSpPr>
        <p:spPr>
          <a:xfrm>
            <a:off x="3043800" y="4146933"/>
            <a:ext cx="2679300" cy="70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6" name="Google Shape;1866;p30"/>
          <p:cNvSpPr txBox="1"/>
          <p:nvPr>
            <p:ph hasCustomPrompt="1" idx="3" type="title"/>
          </p:nvPr>
        </p:nvSpPr>
        <p:spPr>
          <a:xfrm>
            <a:off x="8976000" y="2616200"/>
            <a:ext cx="2256000" cy="76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7" name="Google Shape;1867;p30"/>
          <p:cNvSpPr txBox="1"/>
          <p:nvPr>
            <p:ph idx="4" type="subTitle"/>
          </p:nvPr>
        </p:nvSpPr>
        <p:spPr>
          <a:xfrm>
            <a:off x="6469001" y="4838900"/>
            <a:ext cx="2679300" cy="129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ans"/>
              <a:buNone/>
              <a:defRPr sz="28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68" name="Google Shape;1868;p30"/>
          <p:cNvSpPr txBox="1"/>
          <p:nvPr>
            <p:ph idx="5" type="subTitle"/>
          </p:nvPr>
        </p:nvSpPr>
        <p:spPr>
          <a:xfrm>
            <a:off x="6469001" y="4146933"/>
            <a:ext cx="2679300" cy="70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9" name="Google Shape;1869;p30"/>
          <p:cNvSpPr txBox="1"/>
          <p:nvPr>
            <p:ph idx="6"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1870" name="Google Shape;1870;p30"/>
          <p:cNvGrpSpPr/>
          <p:nvPr/>
        </p:nvGrpSpPr>
        <p:grpSpPr>
          <a:xfrm flipH="1" rot="-5400000">
            <a:off x="10828467" y="4598315"/>
            <a:ext cx="2027353" cy="795845"/>
            <a:chOff x="3162050" y="485288"/>
            <a:chExt cx="912400" cy="358150"/>
          </a:xfrm>
        </p:grpSpPr>
        <p:sp>
          <p:nvSpPr>
            <p:cNvPr id="1871" name="Google Shape;1871;p30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3" name="Google Shape;1873;p30"/>
          <p:cNvGrpSpPr/>
          <p:nvPr/>
        </p:nvGrpSpPr>
        <p:grpSpPr>
          <a:xfrm flipH="1">
            <a:off x="-396097" y="190307"/>
            <a:ext cx="1908973" cy="1725272"/>
            <a:chOff x="695800" y="1769188"/>
            <a:chExt cx="643250" cy="581350"/>
          </a:xfrm>
        </p:grpSpPr>
        <p:sp>
          <p:nvSpPr>
            <p:cNvPr id="1874" name="Google Shape;1874;p30"/>
            <p:cNvSpPr/>
            <p:nvPr/>
          </p:nvSpPr>
          <p:spPr>
            <a:xfrm>
              <a:off x="695800" y="1769188"/>
              <a:ext cx="57775" cy="57775"/>
            </a:xfrm>
            <a:custGeom>
              <a:rect b="b" l="l" r="r" t="t"/>
              <a:pathLst>
                <a:path extrusionOk="0" h="2311" w="2311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713675" y="1787063"/>
              <a:ext cx="22025" cy="22025"/>
            </a:xfrm>
            <a:custGeom>
              <a:rect b="b" l="l" r="r" t="t"/>
              <a:pathLst>
                <a:path extrusionOk="0" h="881" w="881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727800" y="1795988"/>
              <a:ext cx="596450" cy="540800"/>
            </a:xfrm>
            <a:custGeom>
              <a:rect b="b" l="l" r="r" t="t"/>
              <a:pathLst>
                <a:path extrusionOk="0" h="21632" w="23858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1307725" y="2319213"/>
              <a:ext cx="31325" cy="31325"/>
            </a:xfrm>
            <a:custGeom>
              <a:rect b="b" l="l" r="r" t="t"/>
              <a:pathLst>
                <a:path extrusionOk="0" h="1253" w="1253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1015525" y="1940738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1015525" y="2011213"/>
              <a:ext cx="22375" cy="22025"/>
            </a:xfrm>
            <a:custGeom>
              <a:rect b="b" l="l" r="r" t="t"/>
              <a:pathLst>
                <a:path extrusionOk="0" h="881" w="895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1015525" y="2081338"/>
              <a:ext cx="22375" cy="22375"/>
            </a:xfrm>
            <a:custGeom>
              <a:rect b="b" l="l" r="r" t="t"/>
              <a:pathLst>
                <a:path extrusionOk="0" h="895" w="895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1" name="Google Shape;1881;p30"/>
          <p:cNvGrpSpPr/>
          <p:nvPr/>
        </p:nvGrpSpPr>
        <p:grpSpPr>
          <a:xfrm flipH="1">
            <a:off x="2789280" y="6399910"/>
            <a:ext cx="1725274" cy="329398"/>
            <a:chOff x="4029725" y="2424788"/>
            <a:chExt cx="644625" cy="123075"/>
          </a:xfrm>
        </p:grpSpPr>
        <p:sp>
          <p:nvSpPr>
            <p:cNvPr id="1882" name="Google Shape;1882;p30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0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0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0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6" name="Google Shape;1896;p30"/>
          <p:cNvGrpSpPr/>
          <p:nvPr/>
        </p:nvGrpSpPr>
        <p:grpSpPr>
          <a:xfrm flipH="1" rot="5400000">
            <a:off x="11536574" y="6441706"/>
            <a:ext cx="491387" cy="83771"/>
            <a:chOff x="935075" y="2661288"/>
            <a:chExt cx="183600" cy="31300"/>
          </a:xfrm>
        </p:grpSpPr>
        <p:sp>
          <p:nvSpPr>
            <p:cNvPr id="1897" name="Google Shape;1897;p30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0" name="Google Shape;1900;p30"/>
          <p:cNvGrpSpPr/>
          <p:nvPr/>
        </p:nvGrpSpPr>
        <p:grpSpPr>
          <a:xfrm flipH="1" rot="5400000">
            <a:off x="-1633196" y="4280440"/>
            <a:ext cx="4179972" cy="521733"/>
            <a:chOff x="584425" y="719288"/>
            <a:chExt cx="1551125" cy="193600"/>
          </a:xfrm>
        </p:grpSpPr>
        <p:sp>
          <p:nvSpPr>
            <p:cNvPr id="1901" name="Google Shape;1901;p30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0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0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0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0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0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0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5" name="Google Shape;1915;p30"/>
          <p:cNvGrpSpPr/>
          <p:nvPr/>
        </p:nvGrpSpPr>
        <p:grpSpPr>
          <a:xfrm flipH="1" rot="5400000">
            <a:off x="2428633" y="-33856"/>
            <a:ext cx="143589" cy="814429"/>
            <a:chOff x="5052300" y="-1560100"/>
            <a:chExt cx="53650" cy="304300"/>
          </a:xfrm>
        </p:grpSpPr>
        <p:sp>
          <p:nvSpPr>
            <p:cNvPr id="1916" name="Google Shape;1916;p30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0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0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0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0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0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5" name="Google Shape;1925;p30"/>
          <p:cNvGrpSpPr/>
          <p:nvPr/>
        </p:nvGrpSpPr>
        <p:grpSpPr>
          <a:xfrm flipH="1" rot="10800000">
            <a:off x="10799162" y="208774"/>
            <a:ext cx="1163251" cy="329387"/>
            <a:chOff x="1788000" y="2921988"/>
            <a:chExt cx="595775" cy="168700"/>
          </a:xfrm>
        </p:grpSpPr>
        <p:sp>
          <p:nvSpPr>
            <p:cNvPr id="1926" name="Google Shape;1926;p30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2" name="Google Shape;1932;p30"/>
          <p:cNvGrpSpPr/>
          <p:nvPr/>
        </p:nvGrpSpPr>
        <p:grpSpPr>
          <a:xfrm rot="10800000">
            <a:off x="8441249" y="6519499"/>
            <a:ext cx="2679041" cy="420332"/>
            <a:chOff x="1202525" y="4995863"/>
            <a:chExt cx="1242425" cy="194950"/>
          </a:xfrm>
        </p:grpSpPr>
        <p:sp>
          <p:nvSpPr>
            <p:cNvPr id="1933" name="Google Shape;1933;p30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2" name="Google Shape;1942;p30"/>
          <p:cNvGrpSpPr/>
          <p:nvPr/>
        </p:nvGrpSpPr>
        <p:grpSpPr>
          <a:xfrm flipH="1" rot="10800000">
            <a:off x="11710469" y="1101229"/>
            <a:ext cx="143589" cy="814429"/>
            <a:chOff x="5052300" y="-1560100"/>
            <a:chExt cx="53650" cy="304300"/>
          </a:xfrm>
        </p:grpSpPr>
        <p:sp>
          <p:nvSpPr>
            <p:cNvPr id="1943" name="Google Shape;1943;p30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0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30"/>
          <p:cNvGrpSpPr/>
          <p:nvPr/>
        </p:nvGrpSpPr>
        <p:grpSpPr>
          <a:xfrm rot="5400000">
            <a:off x="2195847" y="6081933"/>
            <a:ext cx="221815" cy="965280"/>
            <a:chOff x="1270600" y="4032263"/>
            <a:chExt cx="82875" cy="360650"/>
          </a:xfrm>
        </p:grpSpPr>
        <p:sp>
          <p:nvSpPr>
            <p:cNvPr id="1953" name="Google Shape;1953;p30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70" name="Google Shape;170;p4"/>
          <p:cNvSpPr txBox="1"/>
          <p:nvPr>
            <p:ph idx="1" type="body"/>
          </p:nvPr>
        </p:nvSpPr>
        <p:spPr>
          <a:xfrm>
            <a:off x="960000" y="1621000"/>
            <a:ext cx="10272000" cy="357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171" name="Google Shape;171;p4"/>
          <p:cNvGrpSpPr/>
          <p:nvPr/>
        </p:nvGrpSpPr>
        <p:grpSpPr>
          <a:xfrm rot="5400000">
            <a:off x="10178564" y="-328654"/>
            <a:ext cx="509787" cy="1374264"/>
            <a:chOff x="2641575" y="875188"/>
            <a:chExt cx="190475" cy="513475"/>
          </a:xfrm>
        </p:grpSpPr>
        <p:sp>
          <p:nvSpPr>
            <p:cNvPr id="172" name="Google Shape;172;p4"/>
            <p:cNvSpPr/>
            <p:nvPr/>
          </p:nvSpPr>
          <p:spPr>
            <a:xfrm>
              <a:off x="2641575" y="875188"/>
              <a:ext cx="190475" cy="185150"/>
            </a:xfrm>
            <a:custGeom>
              <a:rect b="b" l="l" r="r" t="t"/>
              <a:pathLst>
                <a:path extrusionOk="0" h="7406" w="7619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664625" y="900838"/>
              <a:ext cx="143025" cy="134050"/>
            </a:xfrm>
            <a:custGeom>
              <a:rect b="b" l="l" r="r" t="t"/>
              <a:pathLst>
                <a:path extrusionOk="0" h="5362" w="5721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2705175" y="938063"/>
              <a:ext cx="63300" cy="59625"/>
            </a:xfrm>
            <a:custGeom>
              <a:rect b="b" l="l" r="r" t="t"/>
              <a:pathLst>
                <a:path extrusionOk="0" h="2385" w="2532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734750" y="1056563"/>
              <a:ext cx="3100" cy="310425"/>
            </a:xfrm>
            <a:custGeom>
              <a:rect b="b" l="l" r="r" t="t"/>
              <a:pathLst>
                <a:path extrusionOk="0" h="12417" w="124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721325" y="1362838"/>
              <a:ext cx="29950" cy="25825"/>
            </a:xfrm>
            <a:custGeom>
              <a:rect b="b" l="l" r="r" t="t"/>
              <a:pathLst>
                <a:path extrusionOk="0" h="1033" w="1198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9970539" y="6366941"/>
            <a:ext cx="2027353" cy="795845"/>
            <a:chOff x="3162050" y="485288"/>
            <a:chExt cx="912400" cy="358150"/>
          </a:xfrm>
        </p:grpSpPr>
        <p:sp>
          <p:nvSpPr>
            <p:cNvPr id="178" name="Google Shape;178;p4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4"/>
          <p:cNvGrpSpPr/>
          <p:nvPr/>
        </p:nvGrpSpPr>
        <p:grpSpPr>
          <a:xfrm rot="10800000">
            <a:off x="140568" y="193889"/>
            <a:ext cx="1163251" cy="329387"/>
            <a:chOff x="1788000" y="2921988"/>
            <a:chExt cx="595775" cy="168700"/>
          </a:xfrm>
        </p:grpSpPr>
        <p:sp>
          <p:nvSpPr>
            <p:cNvPr id="181" name="Google Shape;181;p4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4"/>
          <p:cNvGrpSpPr/>
          <p:nvPr/>
        </p:nvGrpSpPr>
        <p:grpSpPr>
          <a:xfrm rot="5400000">
            <a:off x="-1563059" y="3900754"/>
            <a:ext cx="4704459" cy="1029447"/>
            <a:chOff x="1858125" y="4081513"/>
            <a:chExt cx="1482700" cy="324450"/>
          </a:xfrm>
        </p:grpSpPr>
        <p:sp>
          <p:nvSpPr>
            <p:cNvPr id="188" name="Google Shape;188;p4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4"/>
          <p:cNvGrpSpPr/>
          <p:nvPr/>
        </p:nvGrpSpPr>
        <p:grpSpPr>
          <a:xfrm rot="5400000">
            <a:off x="10322253" y="1077227"/>
            <a:ext cx="2716145" cy="408619"/>
            <a:chOff x="3800775" y="3226463"/>
            <a:chExt cx="1014850" cy="152675"/>
          </a:xfrm>
        </p:grpSpPr>
        <p:sp>
          <p:nvSpPr>
            <p:cNvPr id="196" name="Google Shape;196;p4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4"/>
          <p:cNvGrpSpPr/>
          <p:nvPr/>
        </p:nvGrpSpPr>
        <p:grpSpPr>
          <a:xfrm rot="-5400000">
            <a:off x="1897536" y="5873547"/>
            <a:ext cx="291993" cy="1270462"/>
            <a:chOff x="1270600" y="4032263"/>
            <a:chExt cx="82875" cy="360650"/>
          </a:xfrm>
        </p:grpSpPr>
        <p:sp>
          <p:nvSpPr>
            <p:cNvPr id="201" name="Google Shape;201;p4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4"/>
          <p:cNvGrpSpPr/>
          <p:nvPr/>
        </p:nvGrpSpPr>
        <p:grpSpPr>
          <a:xfrm rot="10800000">
            <a:off x="274330" y="6289702"/>
            <a:ext cx="144526" cy="438060"/>
            <a:chOff x="5423225" y="-1148250"/>
            <a:chExt cx="54000" cy="163675"/>
          </a:xfrm>
        </p:grpSpPr>
        <p:sp>
          <p:nvSpPr>
            <p:cNvPr id="206" name="Google Shape;206;p4"/>
            <p:cNvSpPr/>
            <p:nvPr/>
          </p:nvSpPr>
          <p:spPr>
            <a:xfrm>
              <a:off x="5423225" y="-1130375"/>
              <a:ext cx="54000" cy="54025"/>
            </a:xfrm>
            <a:custGeom>
              <a:rect b="b" l="l" r="r" t="t"/>
              <a:pathLst>
                <a:path extrusionOk="0" h="2161" w="216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5423225" y="-1059200"/>
              <a:ext cx="54000" cy="54350"/>
            </a:xfrm>
            <a:custGeom>
              <a:rect b="b" l="l" r="r" t="t"/>
              <a:pathLst>
                <a:path extrusionOk="0" h="2174" w="216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5447300" y="-1079500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5447300" y="-1007975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447300" y="-1148250"/>
              <a:ext cx="5875" cy="23075"/>
            </a:xfrm>
            <a:custGeom>
              <a:rect b="b" l="l" r="r" t="t"/>
              <a:pathLst>
                <a:path extrusionOk="0" h="923" w="235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4"/>
          <p:cNvGrpSpPr/>
          <p:nvPr/>
        </p:nvGrpSpPr>
        <p:grpSpPr>
          <a:xfrm rot="10800000">
            <a:off x="11553923" y="5349311"/>
            <a:ext cx="143589" cy="814429"/>
            <a:chOff x="5052300" y="-1560100"/>
            <a:chExt cx="53650" cy="304300"/>
          </a:xfrm>
        </p:grpSpPr>
        <p:sp>
          <p:nvSpPr>
            <p:cNvPr id="212" name="Google Shape;212;p4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1"/>
          <p:cNvSpPr txBox="1"/>
          <p:nvPr>
            <p:ph type="title"/>
          </p:nvPr>
        </p:nvSpPr>
        <p:spPr>
          <a:xfrm>
            <a:off x="950967" y="720000"/>
            <a:ext cx="61119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1959" name="Google Shape;1959;p31"/>
          <p:cNvSpPr txBox="1"/>
          <p:nvPr>
            <p:ph idx="1" type="subTitle"/>
          </p:nvPr>
        </p:nvSpPr>
        <p:spPr>
          <a:xfrm>
            <a:off x="950967" y="1971900"/>
            <a:ext cx="6111900" cy="1684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60" name="Google Shape;1960;p31"/>
          <p:cNvSpPr txBox="1"/>
          <p:nvPr/>
        </p:nvSpPr>
        <p:spPr>
          <a:xfrm>
            <a:off x="950967" y="4784000"/>
            <a:ext cx="56193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CREDITS:</a:t>
            </a:r>
            <a:r>
              <a:rPr lang="zh-TW"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This presentation template was created by </a:t>
            </a:r>
            <a:r>
              <a:rPr b="1" lang="zh-TW" sz="1600" u="sng">
                <a:solidFill>
                  <a:schemeClr val="hlink"/>
                </a:solidFill>
                <a:latin typeface="Amiko"/>
                <a:ea typeface="Amiko"/>
                <a:cs typeface="Amiko"/>
                <a:sym typeface="Amiko"/>
                <a:hlinkClick r:id="rId2"/>
              </a:rPr>
              <a:t>Slidesgo</a:t>
            </a:r>
            <a:r>
              <a:rPr lang="zh-TW"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includes icons by </a:t>
            </a:r>
            <a:r>
              <a:rPr b="1" lang="zh-TW" sz="1600" u="sng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, and infographics &amp; images by </a:t>
            </a:r>
            <a:r>
              <a:rPr b="1" lang="zh-TW" sz="1600" u="sng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TW" sz="1600" u="sng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 </a:t>
            </a:r>
            <a:endParaRPr b="1" sz="1600" u="sng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grpSp>
        <p:nvGrpSpPr>
          <p:cNvPr id="1961" name="Google Shape;1961;p31"/>
          <p:cNvGrpSpPr/>
          <p:nvPr/>
        </p:nvGrpSpPr>
        <p:grpSpPr>
          <a:xfrm flipH="1" rot="10800000">
            <a:off x="4414211" y="6210978"/>
            <a:ext cx="4179972" cy="521733"/>
            <a:chOff x="584425" y="719288"/>
            <a:chExt cx="1551125" cy="193600"/>
          </a:xfrm>
        </p:grpSpPr>
        <p:sp>
          <p:nvSpPr>
            <p:cNvPr id="1962" name="Google Shape;1962;p31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1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1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1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1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1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6" name="Google Shape;1976;p31"/>
          <p:cNvGrpSpPr/>
          <p:nvPr/>
        </p:nvGrpSpPr>
        <p:grpSpPr>
          <a:xfrm flipH="1" rot="10800000">
            <a:off x="3710835" y="203221"/>
            <a:ext cx="1725274" cy="329398"/>
            <a:chOff x="4029725" y="2424788"/>
            <a:chExt cx="644625" cy="123075"/>
          </a:xfrm>
        </p:grpSpPr>
        <p:sp>
          <p:nvSpPr>
            <p:cNvPr id="1977" name="Google Shape;1977;p31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1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1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1" name="Google Shape;1991;p31"/>
          <p:cNvGrpSpPr/>
          <p:nvPr/>
        </p:nvGrpSpPr>
        <p:grpSpPr>
          <a:xfrm rot="5400000">
            <a:off x="-1197454" y="4255802"/>
            <a:ext cx="4081577" cy="893146"/>
            <a:chOff x="1858125" y="4081513"/>
            <a:chExt cx="1482700" cy="324450"/>
          </a:xfrm>
        </p:grpSpPr>
        <p:sp>
          <p:nvSpPr>
            <p:cNvPr id="1992" name="Google Shape;1992;p31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9" name="Google Shape;1999;p31"/>
          <p:cNvGrpSpPr/>
          <p:nvPr/>
        </p:nvGrpSpPr>
        <p:grpSpPr>
          <a:xfrm rot="10800000">
            <a:off x="11333361" y="1751414"/>
            <a:ext cx="221815" cy="965280"/>
            <a:chOff x="1270600" y="4032263"/>
            <a:chExt cx="82875" cy="360650"/>
          </a:xfrm>
        </p:grpSpPr>
        <p:sp>
          <p:nvSpPr>
            <p:cNvPr id="2000" name="Google Shape;2000;p31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1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4" name="Google Shape;2004;p31"/>
          <p:cNvGrpSpPr/>
          <p:nvPr/>
        </p:nvGrpSpPr>
        <p:grpSpPr>
          <a:xfrm flipH="1" rot="5400000">
            <a:off x="2780250" y="6141455"/>
            <a:ext cx="143589" cy="814429"/>
            <a:chOff x="5052300" y="-1560100"/>
            <a:chExt cx="53650" cy="304300"/>
          </a:xfrm>
        </p:grpSpPr>
        <p:sp>
          <p:nvSpPr>
            <p:cNvPr id="2005" name="Google Shape;2005;p31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1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1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1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1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1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1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1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1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4" name="Google Shape;2014;p31"/>
          <p:cNvGrpSpPr/>
          <p:nvPr/>
        </p:nvGrpSpPr>
        <p:grpSpPr>
          <a:xfrm flipH="1" rot="10800000">
            <a:off x="7099962" y="246718"/>
            <a:ext cx="1163251" cy="329387"/>
            <a:chOff x="1788000" y="2921988"/>
            <a:chExt cx="595775" cy="168700"/>
          </a:xfrm>
        </p:grpSpPr>
        <p:sp>
          <p:nvSpPr>
            <p:cNvPr id="2015" name="Google Shape;2015;p31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1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1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1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1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1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1" name="Google Shape;2021;p31"/>
          <p:cNvGrpSpPr/>
          <p:nvPr/>
        </p:nvGrpSpPr>
        <p:grpSpPr>
          <a:xfrm rot="-2700000">
            <a:off x="463776" y="6150177"/>
            <a:ext cx="61691" cy="646819"/>
            <a:chOff x="266100" y="1388638"/>
            <a:chExt cx="23050" cy="241675"/>
          </a:xfrm>
        </p:grpSpPr>
        <p:sp>
          <p:nvSpPr>
            <p:cNvPr id="2022" name="Google Shape;2022;p31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1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1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1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6" name="Google Shape;2026;p31"/>
          <p:cNvGrpSpPr/>
          <p:nvPr/>
        </p:nvGrpSpPr>
        <p:grpSpPr>
          <a:xfrm flipH="1" rot="10800000">
            <a:off x="-10" y="211392"/>
            <a:ext cx="3325226" cy="521764"/>
            <a:chOff x="1202525" y="4995863"/>
            <a:chExt cx="1242425" cy="194950"/>
          </a:xfrm>
        </p:grpSpPr>
        <p:sp>
          <p:nvSpPr>
            <p:cNvPr id="2027" name="Google Shape;2027;p31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1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1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1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1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1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1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1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1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6" name="Google Shape;2036;p31"/>
          <p:cNvGrpSpPr/>
          <p:nvPr/>
        </p:nvGrpSpPr>
        <p:grpSpPr>
          <a:xfrm flipH="1" rot="5400000">
            <a:off x="9765003" y="65073"/>
            <a:ext cx="143589" cy="814429"/>
            <a:chOff x="5052300" y="-1560100"/>
            <a:chExt cx="53650" cy="304300"/>
          </a:xfrm>
        </p:grpSpPr>
        <p:sp>
          <p:nvSpPr>
            <p:cNvPr id="2037" name="Google Shape;2037;p31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1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1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1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1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1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1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1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1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6" name="Google Shape;2046;p31"/>
          <p:cNvGrpSpPr/>
          <p:nvPr/>
        </p:nvGrpSpPr>
        <p:grpSpPr>
          <a:xfrm rot="-5400000">
            <a:off x="5807727" y="-114683"/>
            <a:ext cx="221815" cy="965280"/>
            <a:chOff x="1270600" y="4032263"/>
            <a:chExt cx="82875" cy="360650"/>
          </a:xfrm>
        </p:grpSpPr>
        <p:sp>
          <p:nvSpPr>
            <p:cNvPr id="2047" name="Google Shape;2047;p31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1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1" name="Google Shape;2051;p31"/>
          <p:cNvGrpSpPr/>
          <p:nvPr/>
        </p:nvGrpSpPr>
        <p:grpSpPr>
          <a:xfrm rot="10800000">
            <a:off x="-994666" y="956957"/>
            <a:ext cx="1945712" cy="1540963"/>
            <a:chOff x="2615125" y="1853763"/>
            <a:chExt cx="1027900" cy="814075"/>
          </a:xfrm>
        </p:grpSpPr>
        <p:sp>
          <p:nvSpPr>
            <p:cNvPr id="2052" name="Google Shape;2052;p31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1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1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7" name="Google Shape;2057;p32"/>
          <p:cNvGrpSpPr/>
          <p:nvPr/>
        </p:nvGrpSpPr>
        <p:grpSpPr>
          <a:xfrm rot="-5400000">
            <a:off x="9342013" y="1706186"/>
            <a:ext cx="4081577" cy="893146"/>
            <a:chOff x="1858125" y="4081513"/>
            <a:chExt cx="1482700" cy="324450"/>
          </a:xfrm>
        </p:grpSpPr>
        <p:sp>
          <p:nvSpPr>
            <p:cNvPr id="2058" name="Google Shape;2058;p32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2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2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2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2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2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2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5" name="Google Shape;2065;p32"/>
          <p:cNvGrpSpPr/>
          <p:nvPr/>
        </p:nvGrpSpPr>
        <p:grpSpPr>
          <a:xfrm>
            <a:off x="513877" y="111938"/>
            <a:ext cx="4179972" cy="521733"/>
            <a:chOff x="584425" y="719288"/>
            <a:chExt cx="1551125" cy="193600"/>
          </a:xfrm>
        </p:grpSpPr>
        <p:sp>
          <p:nvSpPr>
            <p:cNvPr id="2066" name="Google Shape;2066;p32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2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2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2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2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2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2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2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2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2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2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2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2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0" name="Google Shape;2080;p32"/>
          <p:cNvGrpSpPr/>
          <p:nvPr/>
        </p:nvGrpSpPr>
        <p:grpSpPr>
          <a:xfrm>
            <a:off x="11685767" y="4545874"/>
            <a:ext cx="143589" cy="814429"/>
            <a:chOff x="5052300" y="-1560100"/>
            <a:chExt cx="53650" cy="304300"/>
          </a:xfrm>
        </p:grpSpPr>
        <p:sp>
          <p:nvSpPr>
            <p:cNvPr id="2081" name="Google Shape;2081;p32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2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2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2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2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2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2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2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2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0" name="Google Shape;2090;p32"/>
          <p:cNvGrpSpPr/>
          <p:nvPr/>
        </p:nvGrpSpPr>
        <p:grpSpPr>
          <a:xfrm>
            <a:off x="9669929" y="208036"/>
            <a:ext cx="1163251" cy="329387"/>
            <a:chOff x="1788000" y="2921988"/>
            <a:chExt cx="595775" cy="168700"/>
          </a:xfrm>
        </p:grpSpPr>
        <p:sp>
          <p:nvSpPr>
            <p:cNvPr id="2091" name="Google Shape;2091;p32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2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2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2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2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2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7" name="Google Shape;2097;p32"/>
          <p:cNvGrpSpPr/>
          <p:nvPr/>
        </p:nvGrpSpPr>
        <p:grpSpPr>
          <a:xfrm flipH="1" rot="10800000">
            <a:off x="1357915" y="6471788"/>
            <a:ext cx="2494292" cy="391362"/>
            <a:chOff x="1202525" y="4995863"/>
            <a:chExt cx="1242425" cy="194950"/>
          </a:xfrm>
        </p:grpSpPr>
        <p:sp>
          <p:nvSpPr>
            <p:cNvPr id="2098" name="Google Shape;2098;p32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2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2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2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2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2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2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2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2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7" name="Google Shape;2107;p32"/>
          <p:cNvGrpSpPr/>
          <p:nvPr/>
        </p:nvGrpSpPr>
        <p:grpSpPr>
          <a:xfrm flipH="1" rot="5400000">
            <a:off x="-531411" y="5097131"/>
            <a:ext cx="1896681" cy="1502131"/>
            <a:chOff x="2615125" y="1853763"/>
            <a:chExt cx="1027900" cy="814075"/>
          </a:xfrm>
        </p:grpSpPr>
        <p:sp>
          <p:nvSpPr>
            <p:cNvPr id="2108" name="Google Shape;2108;p32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2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2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2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2" name="Google Shape;2112;p32"/>
          <p:cNvGrpSpPr/>
          <p:nvPr/>
        </p:nvGrpSpPr>
        <p:grpSpPr>
          <a:xfrm flipH="1" rot="10800000">
            <a:off x="-2095720" y="125075"/>
            <a:ext cx="5025039" cy="5025039"/>
            <a:chOff x="3900825" y="1765738"/>
            <a:chExt cx="2039300" cy="2039300"/>
          </a:xfrm>
        </p:grpSpPr>
        <p:sp>
          <p:nvSpPr>
            <p:cNvPr id="2113" name="Google Shape;2113;p32"/>
            <p:cNvSpPr/>
            <p:nvPr/>
          </p:nvSpPr>
          <p:spPr>
            <a:xfrm>
              <a:off x="3900825" y="1765738"/>
              <a:ext cx="2039300" cy="2039300"/>
            </a:xfrm>
            <a:custGeom>
              <a:rect b="b" l="l" r="r" t="t"/>
              <a:pathLst>
                <a:path extrusionOk="0" h="81572" w="81572">
                  <a:moveTo>
                    <a:pt x="40786" y="1"/>
                  </a:moveTo>
                  <a:cubicBezTo>
                    <a:pt x="18262" y="1"/>
                    <a:pt x="0" y="18262"/>
                    <a:pt x="0" y="40786"/>
                  </a:cubicBezTo>
                  <a:cubicBezTo>
                    <a:pt x="0" y="63310"/>
                    <a:pt x="18262" y="81572"/>
                    <a:pt x="40786" y="81572"/>
                  </a:cubicBezTo>
                  <a:cubicBezTo>
                    <a:pt x="63310" y="81572"/>
                    <a:pt x="81571" y="63310"/>
                    <a:pt x="81571" y="40786"/>
                  </a:cubicBezTo>
                  <a:cubicBezTo>
                    <a:pt x="81571" y="18262"/>
                    <a:pt x="63310" y="1"/>
                    <a:pt x="40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114" name="Google Shape;2114;p32"/>
            <p:cNvSpPr/>
            <p:nvPr/>
          </p:nvSpPr>
          <p:spPr>
            <a:xfrm>
              <a:off x="4430575" y="2295163"/>
              <a:ext cx="980450" cy="980150"/>
            </a:xfrm>
            <a:custGeom>
              <a:rect b="b" l="l" r="r" t="t"/>
              <a:pathLst>
                <a:path extrusionOk="0" h="39206" w="39218">
                  <a:moveTo>
                    <a:pt x="19609" y="0"/>
                  </a:moveTo>
                  <a:cubicBezTo>
                    <a:pt x="8773" y="0"/>
                    <a:pt x="0" y="8774"/>
                    <a:pt x="0" y="19596"/>
                  </a:cubicBezTo>
                  <a:cubicBezTo>
                    <a:pt x="0" y="30432"/>
                    <a:pt x="8773" y="39205"/>
                    <a:pt x="19609" y="39205"/>
                  </a:cubicBezTo>
                  <a:cubicBezTo>
                    <a:pt x="30432" y="39205"/>
                    <a:pt x="39218" y="30432"/>
                    <a:pt x="39218" y="19596"/>
                  </a:cubicBezTo>
                  <a:cubicBezTo>
                    <a:pt x="39218" y="8774"/>
                    <a:pt x="30432" y="0"/>
                    <a:pt x="196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2"/>
            <p:cNvSpPr/>
            <p:nvPr/>
          </p:nvSpPr>
          <p:spPr>
            <a:xfrm>
              <a:off x="4234625" y="2100263"/>
              <a:ext cx="1371000" cy="1371000"/>
            </a:xfrm>
            <a:custGeom>
              <a:rect b="b" l="l" r="r" t="t"/>
              <a:pathLst>
                <a:path extrusionOk="0" h="54840" w="54840">
                  <a:moveTo>
                    <a:pt x="27117" y="0"/>
                  </a:moveTo>
                  <a:lnTo>
                    <a:pt x="27269" y="15634"/>
                  </a:lnTo>
                  <a:lnTo>
                    <a:pt x="27365" y="15634"/>
                  </a:lnTo>
                  <a:lnTo>
                    <a:pt x="27282" y="0"/>
                  </a:lnTo>
                  <a:close/>
                  <a:moveTo>
                    <a:pt x="28231" y="13"/>
                  </a:moveTo>
                  <a:lnTo>
                    <a:pt x="27791" y="15634"/>
                  </a:lnTo>
                  <a:lnTo>
                    <a:pt x="27860" y="15634"/>
                  </a:lnTo>
                  <a:lnTo>
                    <a:pt x="28424" y="28"/>
                  </a:lnTo>
                  <a:lnTo>
                    <a:pt x="28231" y="13"/>
                  </a:lnTo>
                  <a:close/>
                  <a:moveTo>
                    <a:pt x="26154" y="28"/>
                  </a:moveTo>
                  <a:lnTo>
                    <a:pt x="25976" y="41"/>
                  </a:lnTo>
                  <a:lnTo>
                    <a:pt x="26787" y="15649"/>
                  </a:lnTo>
                  <a:lnTo>
                    <a:pt x="26870" y="15649"/>
                  </a:lnTo>
                  <a:lnTo>
                    <a:pt x="26154" y="28"/>
                  </a:lnTo>
                  <a:close/>
                  <a:moveTo>
                    <a:pt x="29372" y="68"/>
                  </a:moveTo>
                  <a:lnTo>
                    <a:pt x="28272" y="15662"/>
                  </a:lnTo>
                  <a:lnTo>
                    <a:pt x="28355" y="15662"/>
                  </a:lnTo>
                  <a:lnTo>
                    <a:pt x="29565" y="83"/>
                  </a:lnTo>
                  <a:lnTo>
                    <a:pt x="29372" y="68"/>
                  </a:lnTo>
                  <a:close/>
                  <a:moveTo>
                    <a:pt x="25014" y="110"/>
                  </a:moveTo>
                  <a:lnTo>
                    <a:pt x="24834" y="123"/>
                  </a:lnTo>
                  <a:lnTo>
                    <a:pt x="26292" y="15689"/>
                  </a:lnTo>
                  <a:lnTo>
                    <a:pt x="26389" y="15676"/>
                  </a:lnTo>
                  <a:lnTo>
                    <a:pt x="25014" y="110"/>
                  </a:lnTo>
                  <a:close/>
                  <a:moveTo>
                    <a:pt x="30500" y="178"/>
                  </a:moveTo>
                  <a:lnTo>
                    <a:pt x="28767" y="15704"/>
                  </a:lnTo>
                  <a:lnTo>
                    <a:pt x="28836" y="15717"/>
                  </a:lnTo>
                  <a:lnTo>
                    <a:pt x="30692" y="193"/>
                  </a:lnTo>
                  <a:lnTo>
                    <a:pt x="30500" y="178"/>
                  </a:lnTo>
                  <a:close/>
                  <a:moveTo>
                    <a:pt x="23899" y="233"/>
                  </a:moveTo>
                  <a:lnTo>
                    <a:pt x="23707" y="261"/>
                  </a:lnTo>
                  <a:lnTo>
                    <a:pt x="25797" y="15744"/>
                  </a:lnTo>
                  <a:lnTo>
                    <a:pt x="25879" y="15731"/>
                  </a:lnTo>
                  <a:lnTo>
                    <a:pt x="23899" y="233"/>
                  </a:lnTo>
                  <a:close/>
                  <a:moveTo>
                    <a:pt x="31642" y="330"/>
                  </a:moveTo>
                  <a:lnTo>
                    <a:pt x="29249" y="15772"/>
                  </a:lnTo>
                  <a:lnTo>
                    <a:pt x="29331" y="15786"/>
                  </a:lnTo>
                  <a:lnTo>
                    <a:pt x="31834" y="358"/>
                  </a:lnTo>
                  <a:lnTo>
                    <a:pt x="31642" y="330"/>
                  </a:lnTo>
                  <a:close/>
                  <a:moveTo>
                    <a:pt x="22772" y="398"/>
                  </a:moveTo>
                  <a:lnTo>
                    <a:pt x="22566" y="426"/>
                  </a:lnTo>
                  <a:lnTo>
                    <a:pt x="25329" y="15814"/>
                  </a:lnTo>
                  <a:lnTo>
                    <a:pt x="25399" y="15799"/>
                  </a:lnTo>
                  <a:lnTo>
                    <a:pt x="22772" y="398"/>
                  </a:lnTo>
                  <a:close/>
                  <a:moveTo>
                    <a:pt x="32755" y="523"/>
                  </a:moveTo>
                  <a:lnTo>
                    <a:pt x="29730" y="15854"/>
                  </a:lnTo>
                  <a:lnTo>
                    <a:pt x="29785" y="15869"/>
                  </a:lnTo>
                  <a:lnTo>
                    <a:pt x="32975" y="563"/>
                  </a:lnTo>
                  <a:cubicBezTo>
                    <a:pt x="32907" y="550"/>
                    <a:pt x="32837" y="536"/>
                    <a:pt x="32755" y="523"/>
                  </a:cubicBezTo>
                  <a:close/>
                  <a:moveTo>
                    <a:pt x="21658" y="618"/>
                  </a:moveTo>
                  <a:lnTo>
                    <a:pt x="21452" y="660"/>
                  </a:lnTo>
                  <a:lnTo>
                    <a:pt x="24849" y="15909"/>
                  </a:lnTo>
                  <a:lnTo>
                    <a:pt x="24917" y="15896"/>
                  </a:lnTo>
                  <a:lnTo>
                    <a:pt x="21658" y="618"/>
                  </a:lnTo>
                  <a:close/>
                  <a:moveTo>
                    <a:pt x="33883" y="770"/>
                  </a:moveTo>
                  <a:lnTo>
                    <a:pt x="30212" y="15964"/>
                  </a:lnTo>
                  <a:lnTo>
                    <a:pt x="30280" y="15979"/>
                  </a:lnTo>
                  <a:lnTo>
                    <a:pt x="34075" y="811"/>
                  </a:lnTo>
                  <a:lnTo>
                    <a:pt x="33883" y="770"/>
                  </a:lnTo>
                  <a:close/>
                  <a:moveTo>
                    <a:pt x="20531" y="880"/>
                  </a:moveTo>
                  <a:lnTo>
                    <a:pt x="20338" y="935"/>
                  </a:lnTo>
                  <a:lnTo>
                    <a:pt x="24381" y="16019"/>
                  </a:lnTo>
                  <a:lnTo>
                    <a:pt x="24436" y="16006"/>
                  </a:lnTo>
                  <a:lnTo>
                    <a:pt x="20531" y="880"/>
                  </a:lnTo>
                  <a:close/>
                  <a:moveTo>
                    <a:pt x="34997" y="1058"/>
                  </a:moveTo>
                  <a:lnTo>
                    <a:pt x="30665" y="16089"/>
                  </a:lnTo>
                  <a:lnTo>
                    <a:pt x="30762" y="16116"/>
                  </a:lnTo>
                  <a:lnTo>
                    <a:pt x="35162" y="1113"/>
                  </a:lnTo>
                  <a:lnTo>
                    <a:pt x="34997" y="1058"/>
                  </a:lnTo>
                  <a:close/>
                  <a:moveTo>
                    <a:pt x="19416" y="1196"/>
                  </a:moveTo>
                  <a:lnTo>
                    <a:pt x="19251" y="1238"/>
                  </a:lnTo>
                  <a:lnTo>
                    <a:pt x="23899" y="16171"/>
                  </a:lnTo>
                  <a:lnTo>
                    <a:pt x="23982" y="16144"/>
                  </a:lnTo>
                  <a:lnTo>
                    <a:pt x="19416" y="1196"/>
                  </a:lnTo>
                  <a:close/>
                  <a:moveTo>
                    <a:pt x="36069" y="1403"/>
                  </a:moveTo>
                  <a:lnTo>
                    <a:pt x="31147" y="16226"/>
                  </a:lnTo>
                  <a:lnTo>
                    <a:pt x="31229" y="16254"/>
                  </a:lnTo>
                  <a:lnTo>
                    <a:pt x="36248" y="1458"/>
                  </a:lnTo>
                  <a:lnTo>
                    <a:pt x="36069" y="1403"/>
                  </a:lnTo>
                  <a:close/>
                  <a:moveTo>
                    <a:pt x="18358" y="1540"/>
                  </a:moveTo>
                  <a:lnTo>
                    <a:pt x="18151" y="1608"/>
                  </a:lnTo>
                  <a:lnTo>
                    <a:pt x="23446" y="16322"/>
                  </a:lnTo>
                  <a:lnTo>
                    <a:pt x="23501" y="16295"/>
                  </a:lnTo>
                  <a:lnTo>
                    <a:pt x="18358" y="1540"/>
                  </a:lnTo>
                  <a:close/>
                  <a:moveTo>
                    <a:pt x="37155" y="1788"/>
                  </a:moveTo>
                  <a:lnTo>
                    <a:pt x="31614" y="16391"/>
                  </a:lnTo>
                  <a:lnTo>
                    <a:pt x="31669" y="16419"/>
                  </a:lnTo>
                  <a:lnTo>
                    <a:pt x="37348" y="1856"/>
                  </a:lnTo>
                  <a:lnTo>
                    <a:pt x="37155" y="1788"/>
                  </a:lnTo>
                  <a:close/>
                  <a:moveTo>
                    <a:pt x="17286" y="1938"/>
                  </a:moveTo>
                  <a:lnTo>
                    <a:pt x="17093" y="2021"/>
                  </a:lnTo>
                  <a:lnTo>
                    <a:pt x="22992" y="16487"/>
                  </a:lnTo>
                  <a:lnTo>
                    <a:pt x="23047" y="16460"/>
                  </a:lnTo>
                  <a:lnTo>
                    <a:pt x="17286" y="1938"/>
                  </a:lnTo>
                  <a:close/>
                  <a:moveTo>
                    <a:pt x="38215" y="2213"/>
                  </a:moveTo>
                  <a:lnTo>
                    <a:pt x="32067" y="16584"/>
                  </a:lnTo>
                  <a:lnTo>
                    <a:pt x="32122" y="16611"/>
                  </a:lnTo>
                  <a:lnTo>
                    <a:pt x="38407" y="2296"/>
                  </a:lnTo>
                  <a:lnTo>
                    <a:pt x="38215" y="2213"/>
                  </a:lnTo>
                  <a:close/>
                  <a:moveTo>
                    <a:pt x="16226" y="2393"/>
                  </a:moveTo>
                  <a:lnTo>
                    <a:pt x="16048" y="2475"/>
                  </a:lnTo>
                  <a:lnTo>
                    <a:pt x="22538" y="16680"/>
                  </a:lnTo>
                  <a:lnTo>
                    <a:pt x="22593" y="16652"/>
                  </a:lnTo>
                  <a:lnTo>
                    <a:pt x="16226" y="2393"/>
                  </a:lnTo>
                  <a:close/>
                  <a:moveTo>
                    <a:pt x="39260" y="2695"/>
                  </a:moveTo>
                  <a:lnTo>
                    <a:pt x="32507" y="16776"/>
                  </a:lnTo>
                  <a:lnTo>
                    <a:pt x="32562" y="16804"/>
                  </a:lnTo>
                  <a:lnTo>
                    <a:pt x="39452" y="2778"/>
                  </a:lnTo>
                  <a:lnTo>
                    <a:pt x="39260" y="2695"/>
                  </a:lnTo>
                  <a:close/>
                  <a:moveTo>
                    <a:pt x="15181" y="2888"/>
                  </a:moveTo>
                  <a:lnTo>
                    <a:pt x="15016" y="2970"/>
                  </a:lnTo>
                  <a:lnTo>
                    <a:pt x="22098" y="16900"/>
                  </a:lnTo>
                  <a:lnTo>
                    <a:pt x="22181" y="16859"/>
                  </a:lnTo>
                  <a:lnTo>
                    <a:pt x="15181" y="2888"/>
                  </a:lnTo>
                  <a:close/>
                  <a:moveTo>
                    <a:pt x="40277" y="3204"/>
                  </a:moveTo>
                  <a:lnTo>
                    <a:pt x="32947" y="16996"/>
                  </a:lnTo>
                  <a:lnTo>
                    <a:pt x="33017" y="17037"/>
                  </a:lnTo>
                  <a:lnTo>
                    <a:pt x="40455" y="3300"/>
                  </a:lnTo>
                  <a:lnTo>
                    <a:pt x="40277" y="3204"/>
                  </a:lnTo>
                  <a:close/>
                  <a:moveTo>
                    <a:pt x="14178" y="3410"/>
                  </a:moveTo>
                  <a:lnTo>
                    <a:pt x="14013" y="3506"/>
                  </a:lnTo>
                  <a:lnTo>
                    <a:pt x="21672" y="17120"/>
                  </a:lnTo>
                  <a:lnTo>
                    <a:pt x="21741" y="17079"/>
                  </a:lnTo>
                  <a:lnTo>
                    <a:pt x="14178" y="3410"/>
                  </a:lnTo>
                  <a:close/>
                  <a:moveTo>
                    <a:pt x="41281" y="3768"/>
                  </a:moveTo>
                  <a:lnTo>
                    <a:pt x="33374" y="17244"/>
                  </a:lnTo>
                  <a:lnTo>
                    <a:pt x="33442" y="17285"/>
                  </a:lnTo>
                  <a:lnTo>
                    <a:pt x="41446" y="3864"/>
                  </a:lnTo>
                  <a:lnTo>
                    <a:pt x="41281" y="3768"/>
                  </a:lnTo>
                  <a:close/>
                  <a:moveTo>
                    <a:pt x="13201" y="3974"/>
                  </a:moveTo>
                  <a:lnTo>
                    <a:pt x="13023" y="4084"/>
                  </a:lnTo>
                  <a:lnTo>
                    <a:pt x="21246" y="17367"/>
                  </a:lnTo>
                  <a:lnTo>
                    <a:pt x="21301" y="17340"/>
                  </a:lnTo>
                  <a:lnTo>
                    <a:pt x="13201" y="3974"/>
                  </a:lnTo>
                  <a:close/>
                  <a:moveTo>
                    <a:pt x="42257" y="4359"/>
                  </a:moveTo>
                  <a:lnTo>
                    <a:pt x="33787" y="17491"/>
                  </a:lnTo>
                  <a:lnTo>
                    <a:pt x="33855" y="17546"/>
                  </a:lnTo>
                  <a:lnTo>
                    <a:pt x="42408" y="4469"/>
                  </a:lnTo>
                  <a:lnTo>
                    <a:pt x="42257" y="4359"/>
                  </a:lnTo>
                  <a:close/>
                  <a:moveTo>
                    <a:pt x="12225" y="4593"/>
                  </a:moveTo>
                  <a:lnTo>
                    <a:pt x="12088" y="4689"/>
                  </a:lnTo>
                  <a:lnTo>
                    <a:pt x="20833" y="17642"/>
                  </a:lnTo>
                  <a:lnTo>
                    <a:pt x="20902" y="17587"/>
                  </a:lnTo>
                  <a:lnTo>
                    <a:pt x="12225" y="4593"/>
                  </a:lnTo>
                  <a:close/>
                  <a:moveTo>
                    <a:pt x="43206" y="5005"/>
                  </a:moveTo>
                  <a:lnTo>
                    <a:pt x="34199" y="17766"/>
                  </a:lnTo>
                  <a:lnTo>
                    <a:pt x="34268" y="17821"/>
                  </a:lnTo>
                  <a:lnTo>
                    <a:pt x="43358" y="5101"/>
                  </a:lnTo>
                  <a:lnTo>
                    <a:pt x="43206" y="5005"/>
                  </a:lnTo>
                  <a:close/>
                  <a:moveTo>
                    <a:pt x="11290" y="5253"/>
                  </a:moveTo>
                  <a:lnTo>
                    <a:pt x="11138" y="5363"/>
                  </a:lnTo>
                  <a:lnTo>
                    <a:pt x="20448" y="17917"/>
                  </a:lnTo>
                  <a:lnTo>
                    <a:pt x="20517" y="17862"/>
                  </a:lnTo>
                  <a:lnTo>
                    <a:pt x="11290" y="5253"/>
                  </a:lnTo>
                  <a:close/>
                  <a:moveTo>
                    <a:pt x="44113" y="5666"/>
                  </a:moveTo>
                  <a:lnTo>
                    <a:pt x="34598" y="18069"/>
                  </a:lnTo>
                  <a:lnTo>
                    <a:pt x="34667" y="18124"/>
                  </a:lnTo>
                  <a:lnTo>
                    <a:pt x="44265" y="5789"/>
                  </a:lnTo>
                  <a:lnTo>
                    <a:pt x="44113" y="5666"/>
                  </a:lnTo>
                  <a:close/>
                  <a:moveTo>
                    <a:pt x="10383" y="5941"/>
                  </a:moveTo>
                  <a:lnTo>
                    <a:pt x="10258" y="6036"/>
                  </a:lnTo>
                  <a:lnTo>
                    <a:pt x="20036" y="18234"/>
                  </a:lnTo>
                  <a:lnTo>
                    <a:pt x="20132" y="18165"/>
                  </a:lnTo>
                  <a:lnTo>
                    <a:pt x="10383" y="5941"/>
                  </a:lnTo>
                  <a:close/>
                  <a:moveTo>
                    <a:pt x="45008" y="6381"/>
                  </a:moveTo>
                  <a:lnTo>
                    <a:pt x="34983" y="18371"/>
                  </a:lnTo>
                  <a:lnTo>
                    <a:pt x="35052" y="18440"/>
                  </a:lnTo>
                  <a:lnTo>
                    <a:pt x="45145" y="6491"/>
                  </a:lnTo>
                  <a:lnTo>
                    <a:pt x="45008" y="6381"/>
                  </a:lnTo>
                  <a:close/>
                  <a:moveTo>
                    <a:pt x="9516" y="6656"/>
                  </a:moveTo>
                  <a:lnTo>
                    <a:pt x="9378" y="6779"/>
                  </a:lnTo>
                  <a:lnTo>
                    <a:pt x="19664" y="18550"/>
                  </a:lnTo>
                  <a:lnTo>
                    <a:pt x="19733" y="18481"/>
                  </a:lnTo>
                  <a:lnTo>
                    <a:pt x="9516" y="6656"/>
                  </a:lnTo>
                  <a:close/>
                  <a:moveTo>
                    <a:pt x="45873" y="7151"/>
                  </a:moveTo>
                  <a:lnTo>
                    <a:pt x="35340" y="18687"/>
                  </a:lnTo>
                  <a:lnTo>
                    <a:pt x="35437" y="18770"/>
                  </a:lnTo>
                  <a:lnTo>
                    <a:pt x="45983" y="7246"/>
                  </a:lnTo>
                  <a:lnTo>
                    <a:pt x="45873" y="7151"/>
                  </a:lnTo>
                  <a:close/>
                  <a:moveTo>
                    <a:pt x="8677" y="7411"/>
                  </a:moveTo>
                  <a:lnTo>
                    <a:pt x="8526" y="7549"/>
                  </a:lnTo>
                  <a:lnTo>
                    <a:pt x="19306" y="18867"/>
                  </a:lnTo>
                  <a:lnTo>
                    <a:pt x="19361" y="18825"/>
                  </a:lnTo>
                  <a:lnTo>
                    <a:pt x="8677" y="7411"/>
                  </a:lnTo>
                  <a:close/>
                  <a:moveTo>
                    <a:pt x="46685" y="7906"/>
                  </a:moveTo>
                  <a:lnTo>
                    <a:pt x="35712" y="19045"/>
                  </a:lnTo>
                  <a:lnTo>
                    <a:pt x="35767" y="19100"/>
                  </a:lnTo>
                  <a:lnTo>
                    <a:pt x="46823" y="8044"/>
                  </a:lnTo>
                  <a:lnTo>
                    <a:pt x="46685" y="7906"/>
                  </a:lnTo>
                  <a:close/>
                  <a:moveTo>
                    <a:pt x="7852" y="8223"/>
                  </a:moveTo>
                  <a:lnTo>
                    <a:pt x="7728" y="8333"/>
                  </a:lnTo>
                  <a:lnTo>
                    <a:pt x="18949" y="19224"/>
                  </a:lnTo>
                  <a:lnTo>
                    <a:pt x="19018" y="19155"/>
                  </a:lnTo>
                  <a:lnTo>
                    <a:pt x="7852" y="8223"/>
                  </a:lnTo>
                  <a:close/>
                  <a:moveTo>
                    <a:pt x="47483" y="8731"/>
                  </a:moveTo>
                  <a:lnTo>
                    <a:pt x="36055" y="19389"/>
                  </a:lnTo>
                  <a:lnTo>
                    <a:pt x="36124" y="19472"/>
                  </a:lnTo>
                  <a:lnTo>
                    <a:pt x="47593" y="8856"/>
                  </a:lnTo>
                  <a:lnTo>
                    <a:pt x="47483" y="8731"/>
                  </a:lnTo>
                  <a:close/>
                  <a:moveTo>
                    <a:pt x="7082" y="9034"/>
                  </a:moveTo>
                  <a:lnTo>
                    <a:pt x="6958" y="9171"/>
                  </a:lnTo>
                  <a:lnTo>
                    <a:pt x="18619" y="19582"/>
                  </a:lnTo>
                  <a:lnTo>
                    <a:pt x="18661" y="19527"/>
                  </a:lnTo>
                  <a:lnTo>
                    <a:pt x="7082" y="9034"/>
                  </a:lnTo>
                  <a:close/>
                  <a:moveTo>
                    <a:pt x="48239" y="9584"/>
                  </a:moveTo>
                  <a:lnTo>
                    <a:pt x="36372" y="19760"/>
                  </a:lnTo>
                  <a:lnTo>
                    <a:pt x="36454" y="19842"/>
                  </a:lnTo>
                  <a:lnTo>
                    <a:pt x="48335" y="9694"/>
                  </a:lnTo>
                  <a:lnTo>
                    <a:pt x="48239" y="9584"/>
                  </a:lnTo>
                  <a:close/>
                  <a:moveTo>
                    <a:pt x="6340" y="9887"/>
                  </a:moveTo>
                  <a:lnTo>
                    <a:pt x="6215" y="10052"/>
                  </a:lnTo>
                  <a:lnTo>
                    <a:pt x="18303" y="19952"/>
                  </a:lnTo>
                  <a:lnTo>
                    <a:pt x="18344" y="19897"/>
                  </a:lnTo>
                  <a:lnTo>
                    <a:pt x="6340" y="9887"/>
                  </a:lnTo>
                  <a:close/>
                  <a:moveTo>
                    <a:pt x="48968" y="10451"/>
                  </a:moveTo>
                  <a:lnTo>
                    <a:pt x="36702" y="20145"/>
                  </a:lnTo>
                  <a:lnTo>
                    <a:pt x="36730" y="20187"/>
                  </a:lnTo>
                  <a:lnTo>
                    <a:pt x="49091" y="10629"/>
                  </a:lnTo>
                  <a:lnTo>
                    <a:pt x="48968" y="10451"/>
                  </a:lnTo>
                  <a:close/>
                  <a:moveTo>
                    <a:pt x="5638" y="10767"/>
                  </a:moveTo>
                  <a:lnTo>
                    <a:pt x="5515" y="10932"/>
                  </a:lnTo>
                  <a:lnTo>
                    <a:pt x="17986" y="20352"/>
                  </a:lnTo>
                  <a:lnTo>
                    <a:pt x="18028" y="20297"/>
                  </a:lnTo>
                  <a:lnTo>
                    <a:pt x="5638" y="10767"/>
                  </a:lnTo>
                  <a:close/>
                  <a:moveTo>
                    <a:pt x="49655" y="11372"/>
                  </a:moveTo>
                  <a:lnTo>
                    <a:pt x="36990" y="20517"/>
                  </a:lnTo>
                  <a:lnTo>
                    <a:pt x="37032" y="20585"/>
                  </a:lnTo>
                  <a:lnTo>
                    <a:pt x="49765" y="11537"/>
                  </a:lnTo>
                  <a:lnTo>
                    <a:pt x="49655" y="11372"/>
                  </a:lnTo>
                  <a:close/>
                  <a:moveTo>
                    <a:pt x="4937" y="11716"/>
                  </a:moveTo>
                  <a:lnTo>
                    <a:pt x="4840" y="11867"/>
                  </a:lnTo>
                  <a:lnTo>
                    <a:pt x="17698" y="20737"/>
                  </a:lnTo>
                  <a:lnTo>
                    <a:pt x="17753" y="20667"/>
                  </a:lnTo>
                  <a:lnTo>
                    <a:pt x="4937" y="11716"/>
                  </a:lnTo>
                  <a:close/>
                  <a:moveTo>
                    <a:pt x="50288" y="12294"/>
                  </a:moveTo>
                  <a:lnTo>
                    <a:pt x="37280" y="20942"/>
                  </a:lnTo>
                  <a:lnTo>
                    <a:pt x="37307" y="20997"/>
                  </a:lnTo>
                  <a:lnTo>
                    <a:pt x="50411" y="12472"/>
                  </a:lnTo>
                  <a:lnTo>
                    <a:pt x="50288" y="12294"/>
                  </a:lnTo>
                  <a:close/>
                  <a:moveTo>
                    <a:pt x="4318" y="12651"/>
                  </a:moveTo>
                  <a:lnTo>
                    <a:pt x="4208" y="12829"/>
                  </a:lnTo>
                  <a:lnTo>
                    <a:pt x="17436" y="21135"/>
                  </a:lnTo>
                  <a:lnTo>
                    <a:pt x="17464" y="21094"/>
                  </a:lnTo>
                  <a:lnTo>
                    <a:pt x="4318" y="12651"/>
                  </a:lnTo>
                  <a:close/>
                  <a:moveTo>
                    <a:pt x="50906" y="13269"/>
                  </a:moveTo>
                  <a:lnTo>
                    <a:pt x="37527" y="21342"/>
                  </a:lnTo>
                  <a:lnTo>
                    <a:pt x="37555" y="21397"/>
                  </a:lnTo>
                  <a:lnTo>
                    <a:pt x="51016" y="13449"/>
                  </a:lnTo>
                  <a:lnTo>
                    <a:pt x="50906" y="13269"/>
                  </a:lnTo>
                  <a:close/>
                  <a:moveTo>
                    <a:pt x="3727" y="13627"/>
                  </a:moveTo>
                  <a:cubicBezTo>
                    <a:pt x="3685" y="13682"/>
                    <a:pt x="3645" y="13751"/>
                    <a:pt x="3617" y="13819"/>
                  </a:cubicBezTo>
                  <a:lnTo>
                    <a:pt x="17189" y="21547"/>
                  </a:lnTo>
                  <a:lnTo>
                    <a:pt x="17216" y="21520"/>
                  </a:lnTo>
                  <a:lnTo>
                    <a:pt x="3727" y="13627"/>
                  </a:lnTo>
                  <a:close/>
                  <a:moveTo>
                    <a:pt x="51471" y="14246"/>
                  </a:moveTo>
                  <a:lnTo>
                    <a:pt x="37775" y="21782"/>
                  </a:lnTo>
                  <a:lnTo>
                    <a:pt x="37802" y="21822"/>
                  </a:lnTo>
                  <a:lnTo>
                    <a:pt x="51581" y="14439"/>
                  </a:lnTo>
                  <a:cubicBezTo>
                    <a:pt x="51539" y="14384"/>
                    <a:pt x="51511" y="14314"/>
                    <a:pt x="51471" y="14246"/>
                  </a:cubicBezTo>
                  <a:close/>
                  <a:moveTo>
                    <a:pt x="3177" y="14617"/>
                  </a:moveTo>
                  <a:cubicBezTo>
                    <a:pt x="3135" y="14686"/>
                    <a:pt x="3108" y="14754"/>
                    <a:pt x="3067" y="14824"/>
                  </a:cubicBezTo>
                  <a:lnTo>
                    <a:pt x="16956" y="21987"/>
                  </a:lnTo>
                  <a:lnTo>
                    <a:pt x="16969" y="21947"/>
                  </a:lnTo>
                  <a:lnTo>
                    <a:pt x="3177" y="14617"/>
                  </a:lnTo>
                  <a:close/>
                  <a:moveTo>
                    <a:pt x="51993" y="15249"/>
                  </a:moveTo>
                  <a:lnTo>
                    <a:pt x="38008" y="22207"/>
                  </a:lnTo>
                  <a:lnTo>
                    <a:pt x="38022" y="22262"/>
                  </a:lnTo>
                  <a:lnTo>
                    <a:pt x="52089" y="15456"/>
                  </a:lnTo>
                  <a:lnTo>
                    <a:pt x="51993" y="15249"/>
                  </a:lnTo>
                  <a:close/>
                  <a:moveTo>
                    <a:pt x="2655" y="15634"/>
                  </a:moveTo>
                  <a:lnTo>
                    <a:pt x="2572" y="15841"/>
                  </a:lnTo>
                  <a:lnTo>
                    <a:pt x="16736" y="22442"/>
                  </a:lnTo>
                  <a:lnTo>
                    <a:pt x="16749" y="22387"/>
                  </a:lnTo>
                  <a:lnTo>
                    <a:pt x="2655" y="15634"/>
                  </a:lnTo>
                  <a:close/>
                  <a:moveTo>
                    <a:pt x="52488" y="16309"/>
                  </a:moveTo>
                  <a:lnTo>
                    <a:pt x="38200" y="22634"/>
                  </a:lnTo>
                  <a:lnTo>
                    <a:pt x="38242" y="22717"/>
                  </a:lnTo>
                  <a:lnTo>
                    <a:pt x="52571" y="16474"/>
                  </a:lnTo>
                  <a:lnTo>
                    <a:pt x="52488" y="16309"/>
                  </a:lnTo>
                  <a:close/>
                  <a:moveTo>
                    <a:pt x="2187" y="16694"/>
                  </a:moveTo>
                  <a:lnTo>
                    <a:pt x="2104" y="16872"/>
                  </a:lnTo>
                  <a:lnTo>
                    <a:pt x="16529" y="22895"/>
                  </a:lnTo>
                  <a:lnTo>
                    <a:pt x="16556" y="22812"/>
                  </a:lnTo>
                  <a:lnTo>
                    <a:pt x="2187" y="16694"/>
                  </a:lnTo>
                  <a:close/>
                  <a:moveTo>
                    <a:pt x="52928" y="17354"/>
                  </a:moveTo>
                  <a:lnTo>
                    <a:pt x="38393" y="23088"/>
                  </a:lnTo>
                  <a:lnTo>
                    <a:pt x="38407" y="23143"/>
                  </a:lnTo>
                  <a:lnTo>
                    <a:pt x="53011" y="17560"/>
                  </a:lnTo>
                  <a:lnTo>
                    <a:pt x="52928" y="17354"/>
                  </a:lnTo>
                  <a:close/>
                  <a:moveTo>
                    <a:pt x="1760" y="17752"/>
                  </a:moveTo>
                  <a:lnTo>
                    <a:pt x="1692" y="17959"/>
                  </a:lnTo>
                  <a:lnTo>
                    <a:pt x="16351" y="23335"/>
                  </a:lnTo>
                  <a:lnTo>
                    <a:pt x="16378" y="23280"/>
                  </a:lnTo>
                  <a:lnTo>
                    <a:pt x="1760" y="17752"/>
                  </a:lnTo>
                  <a:close/>
                  <a:moveTo>
                    <a:pt x="53313" y="18399"/>
                  </a:moveTo>
                  <a:lnTo>
                    <a:pt x="38572" y="23569"/>
                  </a:lnTo>
                  <a:lnTo>
                    <a:pt x="38585" y="23610"/>
                  </a:lnTo>
                  <a:lnTo>
                    <a:pt x="53396" y="18605"/>
                  </a:lnTo>
                  <a:lnTo>
                    <a:pt x="53313" y="18399"/>
                  </a:lnTo>
                  <a:close/>
                  <a:moveTo>
                    <a:pt x="1375" y="18839"/>
                  </a:moveTo>
                  <a:lnTo>
                    <a:pt x="1320" y="19004"/>
                  </a:lnTo>
                  <a:lnTo>
                    <a:pt x="16186" y="23830"/>
                  </a:lnTo>
                  <a:lnTo>
                    <a:pt x="16213" y="23748"/>
                  </a:lnTo>
                  <a:lnTo>
                    <a:pt x="1375" y="18839"/>
                  </a:lnTo>
                  <a:close/>
                  <a:moveTo>
                    <a:pt x="53671" y="19499"/>
                  </a:moveTo>
                  <a:lnTo>
                    <a:pt x="38710" y="24023"/>
                  </a:lnTo>
                  <a:lnTo>
                    <a:pt x="38723" y="24064"/>
                  </a:lnTo>
                  <a:lnTo>
                    <a:pt x="53739" y="19705"/>
                  </a:lnTo>
                  <a:lnTo>
                    <a:pt x="53671" y="19499"/>
                  </a:lnTo>
                  <a:close/>
                  <a:moveTo>
                    <a:pt x="1045" y="19925"/>
                  </a:moveTo>
                  <a:lnTo>
                    <a:pt x="990" y="20145"/>
                  </a:lnTo>
                  <a:lnTo>
                    <a:pt x="16061" y="24257"/>
                  </a:lnTo>
                  <a:lnTo>
                    <a:pt x="16076" y="24215"/>
                  </a:lnTo>
                  <a:lnTo>
                    <a:pt x="1045" y="19925"/>
                  </a:lnTo>
                  <a:close/>
                  <a:moveTo>
                    <a:pt x="53986" y="20612"/>
                  </a:moveTo>
                  <a:lnTo>
                    <a:pt x="38847" y="24477"/>
                  </a:lnTo>
                  <a:lnTo>
                    <a:pt x="38860" y="24573"/>
                  </a:lnTo>
                  <a:lnTo>
                    <a:pt x="54028" y="20792"/>
                  </a:lnTo>
                  <a:lnTo>
                    <a:pt x="53986" y="20612"/>
                  </a:lnTo>
                  <a:close/>
                  <a:moveTo>
                    <a:pt x="757" y="21039"/>
                  </a:moveTo>
                  <a:lnTo>
                    <a:pt x="715" y="21217"/>
                  </a:lnTo>
                  <a:lnTo>
                    <a:pt x="15924" y="24765"/>
                  </a:lnTo>
                  <a:lnTo>
                    <a:pt x="15951" y="24669"/>
                  </a:lnTo>
                  <a:lnTo>
                    <a:pt x="757" y="21039"/>
                  </a:lnTo>
                  <a:close/>
                  <a:moveTo>
                    <a:pt x="54248" y="21727"/>
                  </a:moveTo>
                  <a:lnTo>
                    <a:pt x="38957" y="24958"/>
                  </a:lnTo>
                  <a:lnTo>
                    <a:pt x="38970" y="25054"/>
                  </a:lnTo>
                  <a:lnTo>
                    <a:pt x="54276" y="21892"/>
                  </a:lnTo>
                  <a:lnTo>
                    <a:pt x="54248" y="21727"/>
                  </a:lnTo>
                  <a:close/>
                  <a:moveTo>
                    <a:pt x="509" y="22167"/>
                  </a:moveTo>
                  <a:lnTo>
                    <a:pt x="482" y="22332"/>
                  </a:lnTo>
                  <a:lnTo>
                    <a:pt x="15828" y="25233"/>
                  </a:lnTo>
                  <a:lnTo>
                    <a:pt x="15855" y="25150"/>
                  </a:lnTo>
                  <a:lnTo>
                    <a:pt x="509" y="22167"/>
                  </a:lnTo>
                  <a:close/>
                  <a:moveTo>
                    <a:pt x="54454" y="22854"/>
                  </a:moveTo>
                  <a:lnTo>
                    <a:pt x="39040" y="25425"/>
                  </a:lnTo>
                  <a:lnTo>
                    <a:pt x="39053" y="25480"/>
                  </a:lnTo>
                  <a:lnTo>
                    <a:pt x="54496" y="23060"/>
                  </a:lnTo>
                  <a:lnTo>
                    <a:pt x="54454" y="22854"/>
                  </a:lnTo>
                  <a:close/>
                  <a:moveTo>
                    <a:pt x="317" y="23294"/>
                  </a:moveTo>
                  <a:lnTo>
                    <a:pt x="289" y="23459"/>
                  </a:lnTo>
                  <a:lnTo>
                    <a:pt x="15745" y="25728"/>
                  </a:lnTo>
                  <a:lnTo>
                    <a:pt x="15759" y="25632"/>
                  </a:lnTo>
                  <a:lnTo>
                    <a:pt x="317" y="23294"/>
                  </a:lnTo>
                  <a:close/>
                  <a:moveTo>
                    <a:pt x="54619" y="23982"/>
                  </a:moveTo>
                  <a:lnTo>
                    <a:pt x="39122" y="25920"/>
                  </a:lnTo>
                  <a:lnTo>
                    <a:pt x="39122" y="26003"/>
                  </a:lnTo>
                  <a:lnTo>
                    <a:pt x="54647" y="24160"/>
                  </a:lnTo>
                  <a:lnTo>
                    <a:pt x="54619" y="23982"/>
                  </a:lnTo>
                  <a:close/>
                  <a:moveTo>
                    <a:pt x="165" y="24422"/>
                  </a:moveTo>
                  <a:lnTo>
                    <a:pt x="152" y="24600"/>
                  </a:lnTo>
                  <a:lnTo>
                    <a:pt x="15690" y="26210"/>
                  </a:lnTo>
                  <a:lnTo>
                    <a:pt x="15704" y="26113"/>
                  </a:lnTo>
                  <a:lnTo>
                    <a:pt x="165" y="24422"/>
                  </a:lnTo>
                  <a:close/>
                  <a:moveTo>
                    <a:pt x="54743" y="25109"/>
                  </a:moveTo>
                  <a:lnTo>
                    <a:pt x="39163" y="26402"/>
                  </a:lnTo>
                  <a:lnTo>
                    <a:pt x="39177" y="26498"/>
                  </a:lnTo>
                  <a:lnTo>
                    <a:pt x="54757" y="25288"/>
                  </a:lnTo>
                  <a:lnTo>
                    <a:pt x="54743" y="25109"/>
                  </a:lnTo>
                  <a:close/>
                  <a:moveTo>
                    <a:pt x="69" y="25549"/>
                  </a:moveTo>
                  <a:lnTo>
                    <a:pt x="55" y="25728"/>
                  </a:lnTo>
                  <a:lnTo>
                    <a:pt x="15649" y="26705"/>
                  </a:lnTo>
                  <a:lnTo>
                    <a:pt x="15663" y="26608"/>
                  </a:lnTo>
                  <a:lnTo>
                    <a:pt x="69" y="25549"/>
                  </a:lnTo>
                  <a:close/>
                  <a:moveTo>
                    <a:pt x="54812" y="26250"/>
                  </a:moveTo>
                  <a:lnTo>
                    <a:pt x="39205" y="26897"/>
                  </a:lnTo>
                  <a:lnTo>
                    <a:pt x="39205" y="26993"/>
                  </a:lnTo>
                  <a:lnTo>
                    <a:pt x="54826" y="26430"/>
                  </a:lnTo>
                  <a:lnTo>
                    <a:pt x="54812" y="26250"/>
                  </a:lnTo>
                  <a:close/>
                  <a:moveTo>
                    <a:pt x="14" y="26690"/>
                  </a:moveTo>
                  <a:lnTo>
                    <a:pt x="14" y="26870"/>
                  </a:lnTo>
                  <a:lnTo>
                    <a:pt x="15635" y="27185"/>
                  </a:lnTo>
                  <a:lnTo>
                    <a:pt x="15635" y="27103"/>
                  </a:lnTo>
                  <a:lnTo>
                    <a:pt x="14" y="26690"/>
                  </a:lnTo>
                  <a:close/>
                  <a:moveTo>
                    <a:pt x="39218" y="27392"/>
                  </a:moveTo>
                  <a:lnTo>
                    <a:pt x="39205" y="27515"/>
                  </a:lnTo>
                  <a:lnTo>
                    <a:pt x="54839" y="27598"/>
                  </a:lnTo>
                  <a:lnTo>
                    <a:pt x="54839" y="27392"/>
                  </a:lnTo>
                  <a:close/>
                  <a:moveTo>
                    <a:pt x="15635" y="27585"/>
                  </a:moveTo>
                  <a:lnTo>
                    <a:pt x="0" y="27832"/>
                  </a:lnTo>
                  <a:lnTo>
                    <a:pt x="14" y="28010"/>
                  </a:lnTo>
                  <a:lnTo>
                    <a:pt x="15635" y="27680"/>
                  </a:lnTo>
                  <a:lnTo>
                    <a:pt x="15635" y="27585"/>
                  </a:lnTo>
                  <a:close/>
                  <a:moveTo>
                    <a:pt x="39205" y="27915"/>
                  </a:moveTo>
                  <a:lnTo>
                    <a:pt x="39190" y="28010"/>
                  </a:lnTo>
                  <a:lnTo>
                    <a:pt x="54812" y="28740"/>
                  </a:lnTo>
                  <a:lnTo>
                    <a:pt x="54812" y="28560"/>
                  </a:lnTo>
                  <a:lnTo>
                    <a:pt x="39205" y="27915"/>
                  </a:lnTo>
                  <a:close/>
                  <a:moveTo>
                    <a:pt x="15649" y="28080"/>
                  </a:moveTo>
                  <a:lnTo>
                    <a:pt x="42" y="28973"/>
                  </a:lnTo>
                  <a:lnTo>
                    <a:pt x="55" y="29152"/>
                  </a:lnTo>
                  <a:lnTo>
                    <a:pt x="15649" y="28175"/>
                  </a:lnTo>
                  <a:lnTo>
                    <a:pt x="15649" y="28080"/>
                  </a:lnTo>
                  <a:close/>
                  <a:moveTo>
                    <a:pt x="39177" y="28410"/>
                  </a:moveTo>
                  <a:lnTo>
                    <a:pt x="39163" y="28492"/>
                  </a:lnTo>
                  <a:lnTo>
                    <a:pt x="54729" y="29867"/>
                  </a:lnTo>
                  <a:lnTo>
                    <a:pt x="54743" y="29702"/>
                  </a:lnTo>
                  <a:lnTo>
                    <a:pt x="39177" y="28410"/>
                  </a:lnTo>
                  <a:close/>
                  <a:moveTo>
                    <a:pt x="15690" y="28575"/>
                  </a:moveTo>
                  <a:lnTo>
                    <a:pt x="138" y="30101"/>
                  </a:lnTo>
                  <a:lnTo>
                    <a:pt x="152" y="30280"/>
                  </a:lnTo>
                  <a:lnTo>
                    <a:pt x="15690" y="28670"/>
                  </a:lnTo>
                  <a:lnTo>
                    <a:pt x="15690" y="28575"/>
                  </a:lnTo>
                  <a:close/>
                  <a:moveTo>
                    <a:pt x="39122" y="28890"/>
                  </a:moveTo>
                  <a:lnTo>
                    <a:pt x="39108" y="28987"/>
                  </a:lnTo>
                  <a:lnTo>
                    <a:pt x="54606" y="31008"/>
                  </a:lnTo>
                  <a:lnTo>
                    <a:pt x="54633" y="30830"/>
                  </a:lnTo>
                  <a:lnTo>
                    <a:pt x="39122" y="28890"/>
                  </a:lnTo>
                  <a:close/>
                  <a:moveTo>
                    <a:pt x="15745" y="29055"/>
                  </a:moveTo>
                  <a:lnTo>
                    <a:pt x="262" y="31242"/>
                  </a:lnTo>
                  <a:lnTo>
                    <a:pt x="289" y="31407"/>
                  </a:lnTo>
                  <a:lnTo>
                    <a:pt x="15759" y="29152"/>
                  </a:lnTo>
                  <a:lnTo>
                    <a:pt x="15745" y="29055"/>
                  </a:lnTo>
                  <a:close/>
                  <a:moveTo>
                    <a:pt x="39053" y="29372"/>
                  </a:moveTo>
                  <a:lnTo>
                    <a:pt x="39040" y="29427"/>
                  </a:lnTo>
                  <a:lnTo>
                    <a:pt x="54427" y="32177"/>
                  </a:lnTo>
                  <a:lnTo>
                    <a:pt x="54468" y="31957"/>
                  </a:lnTo>
                  <a:lnTo>
                    <a:pt x="39053" y="29372"/>
                  </a:lnTo>
                  <a:close/>
                  <a:moveTo>
                    <a:pt x="15814" y="29537"/>
                  </a:moveTo>
                  <a:lnTo>
                    <a:pt x="454" y="32370"/>
                  </a:lnTo>
                  <a:lnTo>
                    <a:pt x="482" y="32535"/>
                  </a:lnTo>
                  <a:lnTo>
                    <a:pt x="15841" y="29633"/>
                  </a:lnTo>
                  <a:lnTo>
                    <a:pt x="15814" y="29537"/>
                  </a:lnTo>
                  <a:close/>
                  <a:moveTo>
                    <a:pt x="38957" y="29853"/>
                  </a:moveTo>
                  <a:lnTo>
                    <a:pt x="38943" y="29950"/>
                  </a:lnTo>
                  <a:lnTo>
                    <a:pt x="54221" y="33263"/>
                  </a:lnTo>
                  <a:lnTo>
                    <a:pt x="54248" y="33085"/>
                  </a:lnTo>
                  <a:lnTo>
                    <a:pt x="38957" y="29853"/>
                  </a:lnTo>
                  <a:close/>
                  <a:moveTo>
                    <a:pt x="15911" y="30018"/>
                  </a:moveTo>
                  <a:lnTo>
                    <a:pt x="674" y="33483"/>
                  </a:lnTo>
                  <a:lnTo>
                    <a:pt x="715" y="33663"/>
                  </a:lnTo>
                  <a:lnTo>
                    <a:pt x="15938" y="30115"/>
                  </a:lnTo>
                  <a:lnTo>
                    <a:pt x="15911" y="30018"/>
                  </a:lnTo>
                  <a:close/>
                  <a:moveTo>
                    <a:pt x="38847" y="30321"/>
                  </a:moveTo>
                  <a:lnTo>
                    <a:pt x="38833" y="30417"/>
                  </a:lnTo>
                  <a:lnTo>
                    <a:pt x="53946" y="34378"/>
                  </a:lnTo>
                  <a:lnTo>
                    <a:pt x="53986" y="34198"/>
                  </a:lnTo>
                  <a:lnTo>
                    <a:pt x="38847" y="30321"/>
                  </a:lnTo>
                  <a:close/>
                  <a:moveTo>
                    <a:pt x="16048" y="30527"/>
                  </a:moveTo>
                  <a:lnTo>
                    <a:pt x="949" y="34556"/>
                  </a:lnTo>
                  <a:cubicBezTo>
                    <a:pt x="963" y="34625"/>
                    <a:pt x="977" y="34708"/>
                    <a:pt x="1004" y="34776"/>
                  </a:cubicBezTo>
                  <a:lnTo>
                    <a:pt x="16061" y="30582"/>
                  </a:lnTo>
                  <a:lnTo>
                    <a:pt x="16048" y="30527"/>
                  </a:lnTo>
                  <a:close/>
                  <a:moveTo>
                    <a:pt x="38723" y="30788"/>
                  </a:moveTo>
                  <a:lnTo>
                    <a:pt x="38695" y="30871"/>
                  </a:lnTo>
                  <a:lnTo>
                    <a:pt x="53629" y="35491"/>
                  </a:lnTo>
                  <a:lnTo>
                    <a:pt x="53684" y="35313"/>
                  </a:lnTo>
                  <a:lnTo>
                    <a:pt x="38723" y="30788"/>
                  </a:lnTo>
                  <a:close/>
                  <a:moveTo>
                    <a:pt x="16171" y="30995"/>
                  </a:moveTo>
                  <a:lnTo>
                    <a:pt x="1265" y="35670"/>
                  </a:lnTo>
                  <a:cubicBezTo>
                    <a:pt x="1293" y="35738"/>
                    <a:pt x="1307" y="35808"/>
                    <a:pt x="1334" y="35876"/>
                  </a:cubicBezTo>
                  <a:lnTo>
                    <a:pt x="16199" y="31036"/>
                  </a:lnTo>
                  <a:lnTo>
                    <a:pt x="16171" y="30995"/>
                  </a:lnTo>
                  <a:close/>
                  <a:moveTo>
                    <a:pt x="38572" y="31256"/>
                  </a:moveTo>
                  <a:lnTo>
                    <a:pt x="38545" y="31338"/>
                  </a:lnTo>
                  <a:lnTo>
                    <a:pt x="53271" y="36578"/>
                  </a:lnTo>
                  <a:lnTo>
                    <a:pt x="53326" y="36398"/>
                  </a:lnTo>
                  <a:lnTo>
                    <a:pt x="38572" y="31256"/>
                  </a:lnTo>
                  <a:close/>
                  <a:moveTo>
                    <a:pt x="16323" y="31435"/>
                  </a:moveTo>
                  <a:lnTo>
                    <a:pt x="1637" y="36756"/>
                  </a:lnTo>
                  <a:lnTo>
                    <a:pt x="1705" y="36935"/>
                  </a:lnTo>
                  <a:lnTo>
                    <a:pt x="16364" y="31517"/>
                  </a:lnTo>
                  <a:lnTo>
                    <a:pt x="16323" y="31435"/>
                  </a:lnTo>
                  <a:close/>
                  <a:moveTo>
                    <a:pt x="38393" y="31737"/>
                  </a:moveTo>
                  <a:lnTo>
                    <a:pt x="38365" y="31820"/>
                  </a:lnTo>
                  <a:lnTo>
                    <a:pt x="52873" y="37623"/>
                  </a:lnTo>
                  <a:lnTo>
                    <a:pt x="52941" y="37444"/>
                  </a:lnTo>
                  <a:lnTo>
                    <a:pt x="38393" y="31737"/>
                  </a:lnTo>
                  <a:close/>
                  <a:moveTo>
                    <a:pt x="16516" y="31902"/>
                  </a:moveTo>
                  <a:lnTo>
                    <a:pt x="2049" y="37815"/>
                  </a:lnTo>
                  <a:lnTo>
                    <a:pt x="2118" y="37994"/>
                  </a:lnTo>
                  <a:lnTo>
                    <a:pt x="16543" y="31971"/>
                  </a:lnTo>
                  <a:lnTo>
                    <a:pt x="16516" y="31902"/>
                  </a:lnTo>
                  <a:close/>
                  <a:moveTo>
                    <a:pt x="38215" y="32177"/>
                  </a:moveTo>
                  <a:lnTo>
                    <a:pt x="38173" y="32260"/>
                  </a:lnTo>
                  <a:lnTo>
                    <a:pt x="52419" y="38695"/>
                  </a:lnTo>
                  <a:lnTo>
                    <a:pt x="52488" y="38530"/>
                  </a:lnTo>
                  <a:lnTo>
                    <a:pt x="38215" y="32177"/>
                  </a:lnTo>
                  <a:close/>
                  <a:moveTo>
                    <a:pt x="16708" y="32356"/>
                  </a:moveTo>
                  <a:lnTo>
                    <a:pt x="2503" y="38860"/>
                  </a:lnTo>
                  <a:lnTo>
                    <a:pt x="2585" y="39053"/>
                  </a:lnTo>
                  <a:lnTo>
                    <a:pt x="16736" y="32411"/>
                  </a:lnTo>
                  <a:lnTo>
                    <a:pt x="16708" y="32356"/>
                  </a:lnTo>
                  <a:close/>
                  <a:moveTo>
                    <a:pt x="38008" y="32631"/>
                  </a:moveTo>
                  <a:lnTo>
                    <a:pt x="37967" y="32713"/>
                  </a:lnTo>
                  <a:lnTo>
                    <a:pt x="51938" y="39713"/>
                  </a:lnTo>
                  <a:lnTo>
                    <a:pt x="52006" y="39548"/>
                  </a:lnTo>
                  <a:lnTo>
                    <a:pt x="38008" y="32631"/>
                  </a:lnTo>
                  <a:close/>
                  <a:moveTo>
                    <a:pt x="16914" y="32783"/>
                  </a:moveTo>
                  <a:lnTo>
                    <a:pt x="2998" y="39891"/>
                  </a:lnTo>
                  <a:lnTo>
                    <a:pt x="3095" y="40071"/>
                  </a:lnTo>
                  <a:lnTo>
                    <a:pt x="16956" y="32851"/>
                  </a:lnTo>
                  <a:lnTo>
                    <a:pt x="16914" y="32783"/>
                  </a:lnTo>
                  <a:close/>
                  <a:moveTo>
                    <a:pt x="37775" y="33071"/>
                  </a:moveTo>
                  <a:lnTo>
                    <a:pt x="37733" y="33140"/>
                  </a:lnTo>
                  <a:lnTo>
                    <a:pt x="51401" y="40731"/>
                  </a:lnTo>
                  <a:lnTo>
                    <a:pt x="51484" y="40566"/>
                  </a:lnTo>
                  <a:lnTo>
                    <a:pt x="37775" y="33071"/>
                  </a:lnTo>
                  <a:close/>
                  <a:moveTo>
                    <a:pt x="17161" y="33236"/>
                  </a:moveTo>
                  <a:lnTo>
                    <a:pt x="3520" y="40868"/>
                  </a:lnTo>
                  <a:lnTo>
                    <a:pt x="3630" y="41061"/>
                  </a:lnTo>
                  <a:lnTo>
                    <a:pt x="17189" y="33291"/>
                  </a:lnTo>
                  <a:lnTo>
                    <a:pt x="17161" y="33236"/>
                  </a:lnTo>
                  <a:close/>
                  <a:moveTo>
                    <a:pt x="37527" y="33498"/>
                  </a:moveTo>
                  <a:lnTo>
                    <a:pt x="37485" y="33566"/>
                  </a:lnTo>
                  <a:lnTo>
                    <a:pt x="50824" y="41706"/>
                  </a:lnTo>
                  <a:lnTo>
                    <a:pt x="50921" y="41556"/>
                  </a:lnTo>
                  <a:lnTo>
                    <a:pt x="37527" y="33498"/>
                  </a:lnTo>
                  <a:close/>
                  <a:moveTo>
                    <a:pt x="17396" y="33621"/>
                  </a:moveTo>
                  <a:lnTo>
                    <a:pt x="4125" y="41886"/>
                  </a:lnTo>
                  <a:lnTo>
                    <a:pt x="4222" y="42036"/>
                  </a:lnTo>
                  <a:lnTo>
                    <a:pt x="17436" y="33703"/>
                  </a:lnTo>
                  <a:lnTo>
                    <a:pt x="17396" y="33621"/>
                  </a:lnTo>
                  <a:close/>
                  <a:moveTo>
                    <a:pt x="37265" y="33910"/>
                  </a:moveTo>
                  <a:lnTo>
                    <a:pt x="37238" y="33951"/>
                  </a:lnTo>
                  <a:lnTo>
                    <a:pt x="50178" y="42711"/>
                  </a:lnTo>
                  <a:cubicBezTo>
                    <a:pt x="50219" y="42641"/>
                    <a:pt x="50261" y="42586"/>
                    <a:pt x="50316" y="42518"/>
                  </a:cubicBezTo>
                  <a:lnTo>
                    <a:pt x="37265" y="33910"/>
                  </a:lnTo>
                  <a:close/>
                  <a:moveTo>
                    <a:pt x="17684" y="34061"/>
                  </a:moveTo>
                  <a:lnTo>
                    <a:pt x="4730" y="42806"/>
                  </a:lnTo>
                  <a:cubicBezTo>
                    <a:pt x="4772" y="42876"/>
                    <a:pt x="4813" y="42931"/>
                    <a:pt x="4855" y="42999"/>
                  </a:cubicBezTo>
                  <a:lnTo>
                    <a:pt x="17698" y="34103"/>
                  </a:lnTo>
                  <a:lnTo>
                    <a:pt x="17684" y="34061"/>
                  </a:lnTo>
                  <a:close/>
                  <a:moveTo>
                    <a:pt x="36977" y="34323"/>
                  </a:moveTo>
                  <a:lnTo>
                    <a:pt x="36950" y="34363"/>
                  </a:lnTo>
                  <a:lnTo>
                    <a:pt x="49531" y="43632"/>
                  </a:lnTo>
                  <a:cubicBezTo>
                    <a:pt x="49573" y="43577"/>
                    <a:pt x="49628" y="43508"/>
                    <a:pt x="49669" y="43453"/>
                  </a:cubicBezTo>
                  <a:lnTo>
                    <a:pt x="36977" y="34323"/>
                  </a:lnTo>
                  <a:close/>
                  <a:moveTo>
                    <a:pt x="17946" y="34446"/>
                  </a:moveTo>
                  <a:lnTo>
                    <a:pt x="5405" y="43756"/>
                  </a:lnTo>
                  <a:lnTo>
                    <a:pt x="5515" y="43907"/>
                  </a:lnTo>
                  <a:lnTo>
                    <a:pt x="18001" y="34501"/>
                  </a:lnTo>
                  <a:lnTo>
                    <a:pt x="17946" y="34446"/>
                  </a:lnTo>
                  <a:close/>
                  <a:moveTo>
                    <a:pt x="36702" y="34693"/>
                  </a:moveTo>
                  <a:lnTo>
                    <a:pt x="36660" y="34748"/>
                  </a:lnTo>
                  <a:lnTo>
                    <a:pt x="48844" y="44539"/>
                  </a:lnTo>
                  <a:lnTo>
                    <a:pt x="48968" y="44374"/>
                  </a:lnTo>
                  <a:lnTo>
                    <a:pt x="36702" y="34693"/>
                  </a:lnTo>
                  <a:close/>
                  <a:moveTo>
                    <a:pt x="18261" y="34845"/>
                  </a:moveTo>
                  <a:lnTo>
                    <a:pt x="6092" y="44649"/>
                  </a:lnTo>
                  <a:cubicBezTo>
                    <a:pt x="6133" y="44704"/>
                    <a:pt x="6188" y="44759"/>
                    <a:pt x="6230" y="44828"/>
                  </a:cubicBezTo>
                  <a:lnTo>
                    <a:pt x="18289" y="34873"/>
                  </a:lnTo>
                  <a:lnTo>
                    <a:pt x="18261" y="34845"/>
                  </a:lnTo>
                  <a:close/>
                  <a:moveTo>
                    <a:pt x="36385" y="35078"/>
                  </a:moveTo>
                  <a:lnTo>
                    <a:pt x="36358" y="35120"/>
                  </a:lnTo>
                  <a:lnTo>
                    <a:pt x="48101" y="45419"/>
                  </a:lnTo>
                  <a:cubicBezTo>
                    <a:pt x="48156" y="45364"/>
                    <a:pt x="48198" y="45309"/>
                    <a:pt x="48253" y="45254"/>
                  </a:cubicBezTo>
                  <a:lnTo>
                    <a:pt x="36385" y="35078"/>
                  </a:lnTo>
                  <a:close/>
                  <a:moveTo>
                    <a:pt x="18551" y="35203"/>
                  </a:moveTo>
                  <a:lnTo>
                    <a:pt x="6848" y="45543"/>
                  </a:lnTo>
                  <a:lnTo>
                    <a:pt x="6972" y="45681"/>
                  </a:lnTo>
                  <a:lnTo>
                    <a:pt x="18606" y="35258"/>
                  </a:lnTo>
                  <a:lnTo>
                    <a:pt x="18551" y="35203"/>
                  </a:lnTo>
                  <a:close/>
                  <a:moveTo>
                    <a:pt x="36055" y="35463"/>
                  </a:moveTo>
                  <a:lnTo>
                    <a:pt x="36000" y="35518"/>
                  </a:lnTo>
                  <a:lnTo>
                    <a:pt x="47358" y="46231"/>
                  </a:lnTo>
                  <a:lnTo>
                    <a:pt x="47496" y="46094"/>
                  </a:lnTo>
                  <a:lnTo>
                    <a:pt x="36055" y="35463"/>
                  </a:lnTo>
                  <a:close/>
                  <a:moveTo>
                    <a:pt x="18894" y="35560"/>
                  </a:moveTo>
                  <a:lnTo>
                    <a:pt x="7605" y="46369"/>
                  </a:lnTo>
                  <a:lnTo>
                    <a:pt x="7742" y="46506"/>
                  </a:lnTo>
                  <a:lnTo>
                    <a:pt x="18949" y="35615"/>
                  </a:lnTo>
                  <a:lnTo>
                    <a:pt x="18894" y="35560"/>
                  </a:lnTo>
                  <a:close/>
                  <a:moveTo>
                    <a:pt x="35725" y="35793"/>
                  </a:moveTo>
                  <a:lnTo>
                    <a:pt x="35643" y="35876"/>
                  </a:lnTo>
                  <a:lnTo>
                    <a:pt x="46575" y="47042"/>
                  </a:lnTo>
                  <a:lnTo>
                    <a:pt x="46685" y="46932"/>
                  </a:lnTo>
                  <a:lnTo>
                    <a:pt x="35725" y="35793"/>
                  </a:lnTo>
                  <a:close/>
                  <a:moveTo>
                    <a:pt x="19224" y="35903"/>
                  </a:moveTo>
                  <a:lnTo>
                    <a:pt x="8430" y="47194"/>
                  </a:lnTo>
                  <a:lnTo>
                    <a:pt x="8540" y="47304"/>
                  </a:lnTo>
                  <a:lnTo>
                    <a:pt x="19306" y="35973"/>
                  </a:lnTo>
                  <a:lnTo>
                    <a:pt x="19224" y="35903"/>
                  </a:lnTo>
                  <a:close/>
                  <a:moveTo>
                    <a:pt x="35354" y="36138"/>
                  </a:moveTo>
                  <a:lnTo>
                    <a:pt x="35258" y="36233"/>
                  </a:lnTo>
                  <a:lnTo>
                    <a:pt x="45763" y="47799"/>
                  </a:lnTo>
                  <a:lnTo>
                    <a:pt x="45873" y="47702"/>
                  </a:lnTo>
                  <a:lnTo>
                    <a:pt x="35354" y="36138"/>
                  </a:lnTo>
                  <a:close/>
                  <a:moveTo>
                    <a:pt x="19596" y="36248"/>
                  </a:moveTo>
                  <a:lnTo>
                    <a:pt x="9255" y="47949"/>
                  </a:lnTo>
                  <a:lnTo>
                    <a:pt x="9393" y="48087"/>
                  </a:lnTo>
                  <a:lnTo>
                    <a:pt x="19651" y="36288"/>
                  </a:lnTo>
                  <a:lnTo>
                    <a:pt x="19596" y="36248"/>
                  </a:lnTo>
                  <a:close/>
                  <a:moveTo>
                    <a:pt x="34983" y="36468"/>
                  </a:moveTo>
                  <a:lnTo>
                    <a:pt x="34942" y="36495"/>
                  </a:lnTo>
                  <a:lnTo>
                    <a:pt x="44843" y="48596"/>
                  </a:lnTo>
                  <a:cubicBezTo>
                    <a:pt x="44898" y="48541"/>
                    <a:pt x="44953" y="48499"/>
                    <a:pt x="45021" y="48444"/>
                  </a:cubicBezTo>
                  <a:lnTo>
                    <a:pt x="34983" y="36468"/>
                  </a:lnTo>
                  <a:close/>
                  <a:moveTo>
                    <a:pt x="19994" y="36591"/>
                  </a:moveTo>
                  <a:lnTo>
                    <a:pt x="10093" y="48664"/>
                  </a:lnTo>
                  <a:cubicBezTo>
                    <a:pt x="10148" y="48719"/>
                    <a:pt x="10203" y="48761"/>
                    <a:pt x="10273" y="48816"/>
                  </a:cubicBezTo>
                  <a:lnTo>
                    <a:pt x="20036" y="36619"/>
                  </a:lnTo>
                  <a:lnTo>
                    <a:pt x="19994" y="36591"/>
                  </a:lnTo>
                  <a:close/>
                  <a:moveTo>
                    <a:pt x="34598" y="36784"/>
                  </a:moveTo>
                  <a:lnTo>
                    <a:pt x="34529" y="36825"/>
                  </a:lnTo>
                  <a:lnTo>
                    <a:pt x="43976" y="49269"/>
                  </a:lnTo>
                  <a:lnTo>
                    <a:pt x="44141" y="49159"/>
                  </a:lnTo>
                  <a:lnTo>
                    <a:pt x="34598" y="36784"/>
                  </a:lnTo>
                  <a:close/>
                  <a:moveTo>
                    <a:pt x="20366" y="36866"/>
                  </a:moveTo>
                  <a:lnTo>
                    <a:pt x="11001" y="49379"/>
                  </a:lnTo>
                  <a:lnTo>
                    <a:pt x="11166" y="49504"/>
                  </a:lnTo>
                  <a:lnTo>
                    <a:pt x="20434" y="36921"/>
                  </a:lnTo>
                  <a:lnTo>
                    <a:pt x="20366" y="36866"/>
                  </a:lnTo>
                  <a:close/>
                  <a:moveTo>
                    <a:pt x="34213" y="37059"/>
                  </a:moveTo>
                  <a:lnTo>
                    <a:pt x="34144" y="37100"/>
                  </a:lnTo>
                  <a:lnTo>
                    <a:pt x="43041" y="49957"/>
                  </a:lnTo>
                  <a:lnTo>
                    <a:pt x="43192" y="49847"/>
                  </a:lnTo>
                  <a:lnTo>
                    <a:pt x="34213" y="37059"/>
                  </a:lnTo>
                  <a:close/>
                  <a:moveTo>
                    <a:pt x="20778" y="37169"/>
                  </a:moveTo>
                  <a:lnTo>
                    <a:pt x="11923" y="50039"/>
                  </a:lnTo>
                  <a:cubicBezTo>
                    <a:pt x="11991" y="50081"/>
                    <a:pt x="12046" y="50122"/>
                    <a:pt x="12115" y="50164"/>
                  </a:cubicBezTo>
                  <a:lnTo>
                    <a:pt x="20819" y="37196"/>
                  </a:lnTo>
                  <a:lnTo>
                    <a:pt x="20778" y="37169"/>
                  </a:lnTo>
                  <a:close/>
                  <a:moveTo>
                    <a:pt x="33787" y="37348"/>
                  </a:moveTo>
                  <a:lnTo>
                    <a:pt x="33745" y="37375"/>
                  </a:lnTo>
                  <a:lnTo>
                    <a:pt x="42092" y="50590"/>
                  </a:lnTo>
                  <a:cubicBezTo>
                    <a:pt x="42161" y="50549"/>
                    <a:pt x="42216" y="50507"/>
                    <a:pt x="42285" y="50466"/>
                  </a:cubicBezTo>
                  <a:lnTo>
                    <a:pt x="33787" y="37348"/>
                  </a:lnTo>
                  <a:close/>
                  <a:moveTo>
                    <a:pt x="21191" y="37430"/>
                  </a:moveTo>
                  <a:lnTo>
                    <a:pt x="12885" y="50672"/>
                  </a:lnTo>
                  <a:lnTo>
                    <a:pt x="13050" y="50769"/>
                  </a:lnTo>
                  <a:lnTo>
                    <a:pt x="21259" y="37471"/>
                  </a:lnTo>
                  <a:lnTo>
                    <a:pt x="21191" y="37430"/>
                  </a:lnTo>
                  <a:close/>
                  <a:moveTo>
                    <a:pt x="33360" y="37609"/>
                  </a:moveTo>
                  <a:lnTo>
                    <a:pt x="33332" y="37623"/>
                  </a:lnTo>
                  <a:lnTo>
                    <a:pt x="41116" y="51181"/>
                  </a:lnTo>
                  <a:cubicBezTo>
                    <a:pt x="41185" y="51140"/>
                    <a:pt x="41240" y="51099"/>
                    <a:pt x="41308" y="51057"/>
                  </a:cubicBezTo>
                  <a:lnTo>
                    <a:pt x="33360" y="37609"/>
                  </a:lnTo>
                  <a:close/>
                  <a:moveTo>
                    <a:pt x="21603" y="37678"/>
                  </a:moveTo>
                  <a:lnTo>
                    <a:pt x="13875" y="51264"/>
                  </a:lnTo>
                  <a:lnTo>
                    <a:pt x="14026" y="51346"/>
                  </a:lnTo>
                  <a:lnTo>
                    <a:pt x="21686" y="37733"/>
                  </a:lnTo>
                  <a:lnTo>
                    <a:pt x="21603" y="37678"/>
                  </a:lnTo>
                  <a:close/>
                  <a:moveTo>
                    <a:pt x="32947" y="37843"/>
                  </a:moveTo>
                  <a:lnTo>
                    <a:pt x="32907" y="37870"/>
                  </a:lnTo>
                  <a:lnTo>
                    <a:pt x="40112" y="51731"/>
                  </a:lnTo>
                  <a:cubicBezTo>
                    <a:pt x="40180" y="51690"/>
                    <a:pt x="40250" y="51662"/>
                    <a:pt x="40318" y="51621"/>
                  </a:cubicBezTo>
                  <a:lnTo>
                    <a:pt x="32947" y="37843"/>
                  </a:lnTo>
                  <a:close/>
                  <a:moveTo>
                    <a:pt x="22029" y="37911"/>
                  </a:moveTo>
                  <a:lnTo>
                    <a:pt x="14879" y="51814"/>
                  </a:lnTo>
                  <a:lnTo>
                    <a:pt x="15030" y="51882"/>
                  </a:lnTo>
                  <a:lnTo>
                    <a:pt x="22126" y="37953"/>
                  </a:lnTo>
                  <a:lnTo>
                    <a:pt x="22029" y="37911"/>
                  </a:lnTo>
                  <a:close/>
                  <a:moveTo>
                    <a:pt x="32507" y="38063"/>
                  </a:moveTo>
                  <a:lnTo>
                    <a:pt x="32452" y="38090"/>
                  </a:lnTo>
                  <a:lnTo>
                    <a:pt x="39108" y="52226"/>
                  </a:lnTo>
                  <a:lnTo>
                    <a:pt x="39300" y="52144"/>
                  </a:lnTo>
                  <a:lnTo>
                    <a:pt x="32507" y="38063"/>
                  </a:lnTo>
                  <a:close/>
                  <a:moveTo>
                    <a:pt x="22483" y="38131"/>
                  </a:moveTo>
                  <a:lnTo>
                    <a:pt x="15896" y="52295"/>
                  </a:lnTo>
                  <a:cubicBezTo>
                    <a:pt x="15966" y="52336"/>
                    <a:pt x="16021" y="52364"/>
                    <a:pt x="16089" y="52391"/>
                  </a:cubicBezTo>
                  <a:lnTo>
                    <a:pt x="22538" y="38159"/>
                  </a:lnTo>
                  <a:lnTo>
                    <a:pt x="22483" y="38131"/>
                  </a:lnTo>
                  <a:close/>
                  <a:moveTo>
                    <a:pt x="32082" y="38255"/>
                  </a:moveTo>
                  <a:lnTo>
                    <a:pt x="32040" y="38269"/>
                  </a:lnTo>
                  <a:lnTo>
                    <a:pt x="38035" y="52707"/>
                  </a:lnTo>
                  <a:cubicBezTo>
                    <a:pt x="38105" y="52680"/>
                    <a:pt x="38173" y="52652"/>
                    <a:pt x="38242" y="52611"/>
                  </a:cubicBezTo>
                  <a:lnTo>
                    <a:pt x="32082" y="38255"/>
                  </a:lnTo>
                  <a:close/>
                  <a:moveTo>
                    <a:pt x="22924" y="38324"/>
                  </a:moveTo>
                  <a:lnTo>
                    <a:pt x="16956" y="52762"/>
                  </a:lnTo>
                  <a:lnTo>
                    <a:pt x="17134" y="52845"/>
                  </a:lnTo>
                  <a:lnTo>
                    <a:pt x="23006" y="38351"/>
                  </a:lnTo>
                  <a:lnTo>
                    <a:pt x="22924" y="38324"/>
                  </a:lnTo>
                  <a:close/>
                  <a:moveTo>
                    <a:pt x="31627" y="38448"/>
                  </a:moveTo>
                  <a:lnTo>
                    <a:pt x="31532" y="38475"/>
                  </a:lnTo>
                  <a:lnTo>
                    <a:pt x="37032" y="53107"/>
                  </a:lnTo>
                  <a:lnTo>
                    <a:pt x="37197" y="53037"/>
                  </a:lnTo>
                  <a:lnTo>
                    <a:pt x="31627" y="38448"/>
                  </a:lnTo>
                  <a:close/>
                  <a:moveTo>
                    <a:pt x="23404" y="38516"/>
                  </a:moveTo>
                  <a:lnTo>
                    <a:pt x="18001" y="53175"/>
                  </a:lnTo>
                  <a:cubicBezTo>
                    <a:pt x="18069" y="53202"/>
                    <a:pt x="18138" y="53230"/>
                    <a:pt x="18221" y="53257"/>
                  </a:cubicBezTo>
                  <a:lnTo>
                    <a:pt x="23446" y="38530"/>
                  </a:lnTo>
                  <a:lnTo>
                    <a:pt x="23404" y="38516"/>
                  </a:lnTo>
                  <a:close/>
                  <a:moveTo>
                    <a:pt x="31187" y="38599"/>
                  </a:moveTo>
                  <a:lnTo>
                    <a:pt x="31092" y="38626"/>
                  </a:lnTo>
                  <a:lnTo>
                    <a:pt x="35932" y="53492"/>
                  </a:lnTo>
                  <a:lnTo>
                    <a:pt x="36097" y="53437"/>
                  </a:lnTo>
                  <a:lnTo>
                    <a:pt x="31187" y="38599"/>
                  </a:lnTo>
                  <a:close/>
                  <a:moveTo>
                    <a:pt x="23859" y="38668"/>
                  </a:moveTo>
                  <a:lnTo>
                    <a:pt x="19086" y="53547"/>
                  </a:lnTo>
                  <a:lnTo>
                    <a:pt x="19279" y="53602"/>
                  </a:lnTo>
                  <a:lnTo>
                    <a:pt x="23927" y="38695"/>
                  </a:lnTo>
                  <a:lnTo>
                    <a:pt x="23859" y="38668"/>
                  </a:lnTo>
                  <a:close/>
                  <a:moveTo>
                    <a:pt x="30679" y="38750"/>
                  </a:moveTo>
                  <a:lnTo>
                    <a:pt x="30637" y="38764"/>
                  </a:lnTo>
                  <a:lnTo>
                    <a:pt x="34832" y="53822"/>
                  </a:lnTo>
                  <a:cubicBezTo>
                    <a:pt x="34900" y="53807"/>
                    <a:pt x="34969" y="53780"/>
                    <a:pt x="35038" y="53767"/>
                  </a:cubicBezTo>
                  <a:lnTo>
                    <a:pt x="30679" y="38750"/>
                  </a:lnTo>
                  <a:close/>
                  <a:moveTo>
                    <a:pt x="24312" y="38805"/>
                  </a:moveTo>
                  <a:lnTo>
                    <a:pt x="20201" y="53877"/>
                  </a:lnTo>
                  <a:lnTo>
                    <a:pt x="20366" y="53917"/>
                  </a:lnTo>
                  <a:lnTo>
                    <a:pt x="24409" y="38819"/>
                  </a:lnTo>
                  <a:lnTo>
                    <a:pt x="24312" y="38805"/>
                  </a:lnTo>
                  <a:close/>
                  <a:moveTo>
                    <a:pt x="30212" y="38874"/>
                  </a:moveTo>
                  <a:lnTo>
                    <a:pt x="30170" y="38888"/>
                  </a:lnTo>
                  <a:lnTo>
                    <a:pt x="33717" y="54110"/>
                  </a:lnTo>
                  <a:cubicBezTo>
                    <a:pt x="33787" y="54097"/>
                    <a:pt x="33855" y="54082"/>
                    <a:pt x="33938" y="54055"/>
                  </a:cubicBezTo>
                  <a:lnTo>
                    <a:pt x="30212" y="38874"/>
                  </a:lnTo>
                  <a:close/>
                  <a:moveTo>
                    <a:pt x="24794" y="38915"/>
                  </a:moveTo>
                  <a:lnTo>
                    <a:pt x="21301" y="54152"/>
                  </a:lnTo>
                  <a:lnTo>
                    <a:pt x="21493" y="54192"/>
                  </a:lnTo>
                  <a:lnTo>
                    <a:pt x="24876" y="38943"/>
                  </a:lnTo>
                  <a:lnTo>
                    <a:pt x="24794" y="38915"/>
                  </a:lnTo>
                  <a:close/>
                  <a:moveTo>
                    <a:pt x="29744" y="38984"/>
                  </a:moveTo>
                  <a:lnTo>
                    <a:pt x="29647" y="38998"/>
                  </a:lnTo>
                  <a:lnTo>
                    <a:pt x="32645" y="54344"/>
                  </a:lnTo>
                  <a:lnTo>
                    <a:pt x="32810" y="54302"/>
                  </a:lnTo>
                  <a:lnTo>
                    <a:pt x="29744" y="38984"/>
                  </a:lnTo>
                  <a:close/>
                  <a:moveTo>
                    <a:pt x="25274" y="39011"/>
                  </a:moveTo>
                  <a:lnTo>
                    <a:pt x="22428" y="54385"/>
                  </a:lnTo>
                  <a:lnTo>
                    <a:pt x="22607" y="54412"/>
                  </a:lnTo>
                  <a:lnTo>
                    <a:pt x="25357" y="39039"/>
                  </a:lnTo>
                  <a:lnTo>
                    <a:pt x="25274" y="39011"/>
                  </a:lnTo>
                  <a:close/>
                  <a:moveTo>
                    <a:pt x="29262" y="39066"/>
                  </a:moveTo>
                  <a:lnTo>
                    <a:pt x="29180" y="39080"/>
                  </a:lnTo>
                  <a:lnTo>
                    <a:pt x="31504" y="54537"/>
                  </a:lnTo>
                  <a:lnTo>
                    <a:pt x="31682" y="54509"/>
                  </a:lnTo>
                  <a:lnTo>
                    <a:pt x="29262" y="39066"/>
                  </a:lnTo>
                  <a:close/>
                  <a:moveTo>
                    <a:pt x="25742" y="39094"/>
                  </a:moveTo>
                  <a:lnTo>
                    <a:pt x="23556" y="54564"/>
                  </a:lnTo>
                  <a:lnTo>
                    <a:pt x="23734" y="54592"/>
                  </a:lnTo>
                  <a:lnTo>
                    <a:pt x="25839" y="39108"/>
                  </a:lnTo>
                  <a:lnTo>
                    <a:pt x="25742" y="39094"/>
                  </a:lnTo>
                  <a:close/>
                  <a:moveTo>
                    <a:pt x="28781" y="39135"/>
                  </a:moveTo>
                  <a:lnTo>
                    <a:pt x="28699" y="39149"/>
                  </a:lnTo>
                  <a:lnTo>
                    <a:pt x="30377" y="54687"/>
                  </a:lnTo>
                  <a:lnTo>
                    <a:pt x="30555" y="54660"/>
                  </a:lnTo>
                  <a:lnTo>
                    <a:pt x="28781" y="39135"/>
                  </a:lnTo>
                  <a:close/>
                  <a:moveTo>
                    <a:pt x="26237" y="39149"/>
                  </a:moveTo>
                  <a:lnTo>
                    <a:pt x="24697" y="54702"/>
                  </a:lnTo>
                  <a:lnTo>
                    <a:pt x="24876" y="54715"/>
                  </a:lnTo>
                  <a:lnTo>
                    <a:pt x="26319" y="39163"/>
                  </a:lnTo>
                  <a:lnTo>
                    <a:pt x="26237" y="39149"/>
                  </a:lnTo>
                  <a:close/>
                  <a:moveTo>
                    <a:pt x="28286" y="39176"/>
                  </a:moveTo>
                  <a:lnTo>
                    <a:pt x="28204" y="39191"/>
                  </a:lnTo>
                  <a:lnTo>
                    <a:pt x="29249" y="54784"/>
                  </a:lnTo>
                  <a:lnTo>
                    <a:pt x="29427" y="54770"/>
                  </a:lnTo>
                  <a:lnTo>
                    <a:pt x="28286" y="39176"/>
                  </a:lnTo>
                  <a:close/>
                  <a:moveTo>
                    <a:pt x="26719" y="39191"/>
                  </a:moveTo>
                  <a:lnTo>
                    <a:pt x="25824" y="54797"/>
                  </a:lnTo>
                  <a:lnTo>
                    <a:pt x="26004" y="54797"/>
                  </a:lnTo>
                  <a:lnTo>
                    <a:pt x="26814" y="39191"/>
                  </a:lnTo>
                  <a:close/>
                  <a:moveTo>
                    <a:pt x="27709" y="39204"/>
                  </a:moveTo>
                  <a:lnTo>
                    <a:pt x="28107" y="54825"/>
                  </a:lnTo>
                  <a:lnTo>
                    <a:pt x="28286" y="54825"/>
                  </a:lnTo>
                  <a:lnTo>
                    <a:pt x="27805" y="39204"/>
                  </a:lnTo>
                  <a:close/>
                  <a:moveTo>
                    <a:pt x="27214" y="39204"/>
                  </a:moveTo>
                  <a:lnTo>
                    <a:pt x="26966" y="54839"/>
                  </a:lnTo>
                  <a:lnTo>
                    <a:pt x="27145" y="54839"/>
                  </a:lnTo>
                  <a:lnTo>
                    <a:pt x="27310" y="39218"/>
                  </a:lnTo>
                  <a:lnTo>
                    <a:pt x="27214" y="39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2"/>
            <p:cNvSpPr/>
            <p:nvPr/>
          </p:nvSpPr>
          <p:spPr>
            <a:xfrm>
              <a:off x="4107950" y="1973263"/>
              <a:ext cx="1625700" cy="1625700"/>
            </a:xfrm>
            <a:prstGeom prst="donut">
              <a:avLst>
                <a:gd fmla="val 2008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2"/>
            <p:cNvSpPr/>
            <p:nvPr/>
          </p:nvSpPr>
          <p:spPr>
            <a:xfrm>
              <a:off x="3967525" y="1833488"/>
              <a:ext cx="1904850" cy="1904875"/>
            </a:xfrm>
            <a:custGeom>
              <a:rect b="b" l="l" r="r" t="t"/>
              <a:pathLst>
                <a:path extrusionOk="0" h="76195" w="76194">
                  <a:moveTo>
                    <a:pt x="38049" y="0"/>
                  </a:moveTo>
                  <a:lnTo>
                    <a:pt x="38049" y="1018"/>
                  </a:lnTo>
                  <a:lnTo>
                    <a:pt x="38200" y="1018"/>
                  </a:lnTo>
                  <a:lnTo>
                    <a:pt x="38200" y="0"/>
                  </a:lnTo>
                  <a:close/>
                  <a:moveTo>
                    <a:pt x="37361" y="0"/>
                  </a:moveTo>
                  <a:lnTo>
                    <a:pt x="37210" y="14"/>
                  </a:lnTo>
                  <a:lnTo>
                    <a:pt x="37223" y="1031"/>
                  </a:lnTo>
                  <a:lnTo>
                    <a:pt x="37375" y="1018"/>
                  </a:lnTo>
                  <a:lnTo>
                    <a:pt x="37361" y="0"/>
                  </a:lnTo>
                  <a:close/>
                  <a:moveTo>
                    <a:pt x="38888" y="0"/>
                  </a:moveTo>
                  <a:lnTo>
                    <a:pt x="38874" y="1031"/>
                  </a:lnTo>
                  <a:lnTo>
                    <a:pt x="39025" y="1031"/>
                  </a:lnTo>
                  <a:lnTo>
                    <a:pt x="39039" y="14"/>
                  </a:lnTo>
                  <a:lnTo>
                    <a:pt x="38888" y="0"/>
                  </a:lnTo>
                  <a:close/>
                  <a:moveTo>
                    <a:pt x="36523" y="28"/>
                  </a:moveTo>
                  <a:lnTo>
                    <a:pt x="36371" y="41"/>
                  </a:lnTo>
                  <a:lnTo>
                    <a:pt x="36413" y="1059"/>
                  </a:lnTo>
                  <a:lnTo>
                    <a:pt x="36563" y="1045"/>
                  </a:lnTo>
                  <a:lnTo>
                    <a:pt x="36523" y="28"/>
                  </a:lnTo>
                  <a:close/>
                  <a:moveTo>
                    <a:pt x="39726" y="28"/>
                  </a:moveTo>
                  <a:lnTo>
                    <a:pt x="39685" y="1045"/>
                  </a:lnTo>
                  <a:lnTo>
                    <a:pt x="39836" y="1059"/>
                  </a:lnTo>
                  <a:lnTo>
                    <a:pt x="39891" y="41"/>
                  </a:lnTo>
                  <a:lnTo>
                    <a:pt x="39726" y="28"/>
                  </a:lnTo>
                  <a:close/>
                  <a:moveTo>
                    <a:pt x="35683" y="69"/>
                  </a:moveTo>
                  <a:lnTo>
                    <a:pt x="35518" y="83"/>
                  </a:lnTo>
                  <a:lnTo>
                    <a:pt x="35588" y="1100"/>
                  </a:lnTo>
                  <a:lnTo>
                    <a:pt x="35738" y="1086"/>
                  </a:lnTo>
                  <a:lnTo>
                    <a:pt x="35683" y="69"/>
                  </a:lnTo>
                  <a:close/>
                  <a:moveTo>
                    <a:pt x="40579" y="83"/>
                  </a:moveTo>
                  <a:lnTo>
                    <a:pt x="40511" y="1100"/>
                  </a:lnTo>
                  <a:lnTo>
                    <a:pt x="40661" y="1100"/>
                  </a:lnTo>
                  <a:lnTo>
                    <a:pt x="40731" y="83"/>
                  </a:lnTo>
                  <a:close/>
                  <a:moveTo>
                    <a:pt x="34831" y="138"/>
                  </a:moveTo>
                  <a:lnTo>
                    <a:pt x="34680" y="151"/>
                  </a:lnTo>
                  <a:lnTo>
                    <a:pt x="34776" y="1169"/>
                  </a:lnTo>
                  <a:lnTo>
                    <a:pt x="34928" y="1155"/>
                  </a:lnTo>
                  <a:lnTo>
                    <a:pt x="34831" y="138"/>
                  </a:lnTo>
                  <a:close/>
                  <a:moveTo>
                    <a:pt x="41418" y="138"/>
                  </a:moveTo>
                  <a:lnTo>
                    <a:pt x="41321" y="1155"/>
                  </a:lnTo>
                  <a:lnTo>
                    <a:pt x="41473" y="1169"/>
                  </a:lnTo>
                  <a:lnTo>
                    <a:pt x="41569" y="151"/>
                  </a:lnTo>
                  <a:lnTo>
                    <a:pt x="41418" y="138"/>
                  </a:lnTo>
                  <a:close/>
                  <a:moveTo>
                    <a:pt x="33993" y="220"/>
                  </a:moveTo>
                  <a:lnTo>
                    <a:pt x="33841" y="234"/>
                  </a:lnTo>
                  <a:lnTo>
                    <a:pt x="33965" y="1251"/>
                  </a:lnTo>
                  <a:lnTo>
                    <a:pt x="34103" y="1224"/>
                  </a:lnTo>
                  <a:lnTo>
                    <a:pt x="33993" y="220"/>
                  </a:lnTo>
                  <a:close/>
                  <a:moveTo>
                    <a:pt x="42256" y="220"/>
                  </a:moveTo>
                  <a:lnTo>
                    <a:pt x="42146" y="1238"/>
                  </a:lnTo>
                  <a:lnTo>
                    <a:pt x="42284" y="1251"/>
                  </a:lnTo>
                  <a:lnTo>
                    <a:pt x="42408" y="234"/>
                  </a:lnTo>
                  <a:lnTo>
                    <a:pt x="42256" y="220"/>
                  </a:lnTo>
                  <a:close/>
                  <a:moveTo>
                    <a:pt x="33167" y="316"/>
                  </a:moveTo>
                  <a:lnTo>
                    <a:pt x="33002" y="330"/>
                  </a:lnTo>
                  <a:lnTo>
                    <a:pt x="33140" y="1348"/>
                  </a:lnTo>
                  <a:lnTo>
                    <a:pt x="33291" y="1320"/>
                  </a:lnTo>
                  <a:lnTo>
                    <a:pt x="33167" y="316"/>
                  </a:lnTo>
                  <a:close/>
                  <a:moveTo>
                    <a:pt x="43096" y="316"/>
                  </a:moveTo>
                  <a:lnTo>
                    <a:pt x="42958" y="1334"/>
                  </a:lnTo>
                  <a:lnTo>
                    <a:pt x="43109" y="1348"/>
                  </a:lnTo>
                  <a:lnTo>
                    <a:pt x="43246" y="344"/>
                  </a:lnTo>
                  <a:lnTo>
                    <a:pt x="43096" y="316"/>
                  </a:lnTo>
                  <a:close/>
                  <a:moveTo>
                    <a:pt x="32328" y="426"/>
                  </a:moveTo>
                  <a:lnTo>
                    <a:pt x="32177" y="454"/>
                  </a:lnTo>
                  <a:lnTo>
                    <a:pt x="32328" y="1458"/>
                  </a:lnTo>
                  <a:lnTo>
                    <a:pt x="32480" y="1444"/>
                  </a:lnTo>
                  <a:lnTo>
                    <a:pt x="32328" y="426"/>
                  </a:lnTo>
                  <a:close/>
                  <a:moveTo>
                    <a:pt x="43921" y="440"/>
                  </a:moveTo>
                  <a:lnTo>
                    <a:pt x="43769" y="1444"/>
                  </a:lnTo>
                  <a:lnTo>
                    <a:pt x="43921" y="1471"/>
                  </a:lnTo>
                  <a:lnTo>
                    <a:pt x="44071" y="468"/>
                  </a:lnTo>
                  <a:lnTo>
                    <a:pt x="43921" y="440"/>
                  </a:lnTo>
                  <a:close/>
                  <a:moveTo>
                    <a:pt x="31490" y="564"/>
                  </a:moveTo>
                  <a:lnTo>
                    <a:pt x="31338" y="591"/>
                  </a:lnTo>
                  <a:lnTo>
                    <a:pt x="31517" y="1595"/>
                  </a:lnTo>
                  <a:lnTo>
                    <a:pt x="31668" y="1568"/>
                  </a:lnTo>
                  <a:lnTo>
                    <a:pt x="31490" y="564"/>
                  </a:lnTo>
                  <a:close/>
                  <a:moveTo>
                    <a:pt x="44759" y="578"/>
                  </a:moveTo>
                  <a:lnTo>
                    <a:pt x="44581" y="1581"/>
                  </a:lnTo>
                  <a:lnTo>
                    <a:pt x="44732" y="1609"/>
                  </a:lnTo>
                  <a:lnTo>
                    <a:pt x="44911" y="605"/>
                  </a:lnTo>
                  <a:lnTo>
                    <a:pt x="44759" y="578"/>
                  </a:lnTo>
                  <a:close/>
                  <a:moveTo>
                    <a:pt x="30665" y="729"/>
                  </a:moveTo>
                  <a:lnTo>
                    <a:pt x="30513" y="756"/>
                  </a:lnTo>
                  <a:lnTo>
                    <a:pt x="30720" y="1746"/>
                  </a:lnTo>
                  <a:lnTo>
                    <a:pt x="30871" y="1719"/>
                  </a:lnTo>
                  <a:lnTo>
                    <a:pt x="30665" y="729"/>
                  </a:lnTo>
                  <a:close/>
                  <a:moveTo>
                    <a:pt x="45584" y="729"/>
                  </a:moveTo>
                  <a:lnTo>
                    <a:pt x="45392" y="1733"/>
                  </a:lnTo>
                  <a:lnTo>
                    <a:pt x="45529" y="1760"/>
                  </a:lnTo>
                  <a:lnTo>
                    <a:pt x="45736" y="756"/>
                  </a:lnTo>
                  <a:lnTo>
                    <a:pt x="45584" y="729"/>
                  </a:lnTo>
                  <a:close/>
                  <a:moveTo>
                    <a:pt x="29840" y="894"/>
                  </a:moveTo>
                  <a:lnTo>
                    <a:pt x="29688" y="935"/>
                  </a:lnTo>
                  <a:lnTo>
                    <a:pt x="29908" y="1925"/>
                  </a:lnTo>
                  <a:lnTo>
                    <a:pt x="30060" y="1884"/>
                  </a:lnTo>
                  <a:lnTo>
                    <a:pt x="29840" y="894"/>
                  </a:lnTo>
                  <a:close/>
                  <a:moveTo>
                    <a:pt x="46409" y="908"/>
                  </a:moveTo>
                  <a:lnTo>
                    <a:pt x="46189" y="1898"/>
                  </a:lnTo>
                  <a:lnTo>
                    <a:pt x="46327" y="1939"/>
                  </a:lnTo>
                  <a:lnTo>
                    <a:pt x="46561" y="935"/>
                  </a:lnTo>
                  <a:lnTo>
                    <a:pt x="46409" y="908"/>
                  </a:lnTo>
                  <a:close/>
                  <a:moveTo>
                    <a:pt x="29015" y="1086"/>
                  </a:moveTo>
                  <a:lnTo>
                    <a:pt x="28877" y="1128"/>
                  </a:lnTo>
                  <a:lnTo>
                    <a:pt x="29110" y="2118"/>
                  </a:lnTo>
                  <a:lnTo>
                    <a:pt x="29262" y="2076"/>
                  </a:lnTo>
                  <a:lnTo>
                    <a:pt x="29015" y="1086"/>
                  </a:lnTo>
                  <a:close/>
                  <a:moveTo>
                    <a:pt x="47234" y="1100"/>
                  </a:moveTo>
                  <a:lnTo>
                    <a:pt x="46987" y="2090"/>
                  </a:lnTo>
                  <a:lnTo>
                    <a:pt x="47138" y="2131"/>
                  </a:lnTo>
                  <a:lnTo>
                    <a:pt x="47372" y="1141"/>
                  </a:lnTo>
                  <a:lnTo>
                    <a:pt x="47234" y="1100"/>
                  </a:lnTo>
                  <a:close/>
                  <a:moveTo>
                    <a:pt x="28203" y="1293"/>
                  </a:moveTo>
                  <a:lnTo>
                    <a:pt x="28052" y="1334"/>
                  </a:lnTo>
                  <a:lnTo>
                    <a:pt x="28327" y="2324"/>
                  </a:lnTo>
                  <a:lnTo>
                    <a:pt x="28465" y="2283"/>
                  </a:lnTo>
                  <a:lnTo>
                    <a:pt x="28203" y="1293"/>
                  </a:lnTo>
                  <a:close/>
                  <a:moveTo>
                    <a:pt x="48046" y="1306"/>
                  </a:moveTo>
                  <a:lnTo>
                    <a:pt x="47784" y="2296"/>
                  </a:lnTo>
                  <a:lnTo>
                    <a:pt x="47922" y="2338"/>
                  </a:lnTo>
                  <a:lnTo>
                    <a:pt x="48197" y="1348"/>
                  </a:lnTo>
                  <a:lnTo>
                    <a:pt x="48046" y="1306"/>
                  </a:lnTo>
                  <a:close/>
                  <a:moveTo>
                    <a:pt x="27392" y="1526"/>
                  </a:moveTo>
                  <a:lnTo>
                    <a:pt x="27240" y="1568"/>
                  </a:lnTo>
                  <a:lnTo>
                    <a:pt x="27530" y="2544"/>
                  </a:lnTo>
                  <a:lnTo>
                    <a:pt x="27680" y="2503"/>
                  </a:lnTo>
                  <a:lnTo>
                    <a:pt x="27392" y="1526"/>
                  </a:lnTo>
                  <a:close/>
                  <a:moveTo>
                    <a:pt x="48857" y="1540"/>
                  </a:moveTo>
                  <a:lnTo>
                    <a:pt x="48569" y="2516"/>
                  </a:lnTo>
                  <a:lnTo>
                    <a:pt x="48719" y="2558"/>
                  </a:lnTo>
                  <a:lnTo>
                    <a:pt x="49009" y="1581"/>
                  </a:lnTo>
                  <a:lnTo>
                    <a:pt x="48857" y="1540"/>
                  </a:lnTo>
                  <a:close/>
                  <a:moveTo>
                    <a:pt x="26580" y="1774"/>
                  </a:moveTo>
                  <a:lnTo>
                    <a:pt x="26443" y="1815"/>
                  </a:lnTo>
                  <a:lnTo>
                    <a:pt x="26745" y="2791"/>
                  </a:lnTo>
                  <a:lnTo>
                    <a:pt x="26897" y="2736"/>
                  </a:lnTo>
                  <a:lnTo>
                    <a:pt x="26580" y="1774"/>
                  </a:lnTo>
                  <a:close/>
                  <a:moveTo>
                    <a:pt x="49669" y="1788"/>
                  </a:moveTo>
                  <a:lnTo>
                    <a:pt x="49352" y="2751"/>
                  </a:lnTo>
                  <a:lnTo>
                    <a:pt x="49504" y="2806"/>
                  </a:lnTo>
                  <a:lnTo>
                    <a:pt x="49806" y="1829"/>
                  </a:lnTo>
                  <a:lnTo>
                    <a:pt x="49669" y="1788"/>
                  </a:lnTo>
                  <a:close/>
                  <a:moveTo>
                    <a:pt x="25783" y="2035"/>
                  </a:moveTo>
                  <a:lnTo>
                    <a:pt x="25632" y="2076"/>
                  </a:lnTo>
                  <a:lnTo>
                    <a:pt x="25975" y="3039"/>
                  </a:lnTo>
                  <a:lnTo>
                    <a:pt x="26113" y="2998"/>
                  </a:lnTo>
                  <a:lnTo>
                    <a:pt x="25783" y="2035"/>
                  </a:lnTo>
                  <a:close/>
                  <a:moveTo>
                    <a:pt x="50466" y="2049"/>
                  </a:moveTo>
                  <a:lnTo>
                    <a:pt x="50136" y="3011"/>
                  </a:lnTo>
                  <a:lnTo>
                    <a:pt x="50274" y="3066"/>
                  </a:lnTo>
                  <a:lnTo>
                    <a:pt x="50617" y="2104"/>
                  </a:lnTo>
                  <a:lnTo>
                    <a:pt x="50466" y="2049"/>
                  </a:lnTo>
                  <a:close/>
                  <a:moveTo>
                    <a:pt x="24985" y="2311"/>
                  </a:moveTo>
                  <a:lnTo>
                    <a:pt x="24848" y="2366"/>
                  </a:lnTo>
                  <a:lnTo>
                    <a:pt x="25205" y="3328"/>
                  </a:lnTo>
                  <a:lnTo>
                    <a:pt x="25343" y="3273"/>
                  </a:lnTo>
                  <a:lnTo>
                    <a:pt x="24985" y="2311"/>
                  </a:lnTo>
                  <a:close/>
                  <a:moveTo>
                    <a:pt x="51264" y="2338"/>
                  </a:moveTo>
                  <a:lnTo>
                    <a:pt x="50906" y="3286"/>
                  </a:lnTo>
                  <a:lnTo>
                    <a:pt x="51057" y="3341"/>
                  </a:lnTo>
                  <a:lnTo>
                    <a:pt x="51415" y="2393"/>
                  </a:lnTo>
                  <a:lnTo>
                    <a:pt x="51264" y="2338"/>
                  </a:lnTo>
                  <a:close/>
                  <a:moveTo>
                    <a:pt x="24202" y="2613"/>
                  </a:moveTo>
                  <a:lnTo>
                    <a:pt x="24064" y="2668"/>
                  </a:lnTo>
                  <a:lnTo>
                    <a:pt x="24435" y="3616"/>
                  </a:lnTo>
                  <a:lnTo>
                    <a:pt x="24573" y="3561"/>
                  </a:lnTo>
                  <a:lnTo>
                    <a:pt x="24202" y="2613"/>
                  </a:lnTo>
                  <a:close/>
                  <a:moveTo>
                    <a:pt x="52061" y="2641"/>
                  </a:moveTo>
                  <a:lnTo>
                    <a:pt x="51676" y="3589"/>
                  </a:lnTo>
                  <a:lnTo>
                    <a:pt x="51814" y="3644"/>
                  </a:lnTo>
                  <a:lnTo>
                    <a:pt x="52199" y="2696"/>
                  </a:lnTo>
                  <a:lnTo>
                    <a:pt x="52061" y="2641"/>
                  </a:lnTo>
                  <a:close/>
                  <a:moveTo>
                    <a:pt x="23417" y="2929"/>
                  </a:moveTo>
                  <a:lnTo>
                    <a:pt x="23280" y="2984"/>
                  </a:lnTo>
                  <a:lnTo>
                    <a:pt x="23679" y="3919"/>
                  </a:lnTo>
                  <a:lnTo>
                    <a:pt x="23817" y="3864"/>
                  </a:lnTo>
                  <a:lnTo>
                    <a:pt x="23417" y="2929"/>
                  </a:lnTo>
                  <a:close/>
                  <a:moveTo>
                    <a:pt x="52831" y="2956"/>
                  </a:moveTo>
                  <a:lnTo>
                    <a:pt x="52446" y="3891"/>
                  </a:lnTo>
                  <a:lnTo>
                    <a:pt x="52584" y="3946"/>
                  </a:lnTo>
                  <a:lnTo>
                    <a:pt x="52982" y="3011"/>
                  </a:lnTo>
                  <a:lnTo>
                    <a:pt x="52831" y="2956"/>
                  </a:lnTo>
                  <a:close/>
                  <a:moveTo>
                    <a:pt x="22647" y="3259"/>
                  </a:moveTo>
                  <a:lnTo>
                    <a:pt x="22510" y="3328"/>
                  </a:lnTo>
                  <a:lnTo>
                    <a:pt x="22922" y="4249"/>
                  </a:lnTo>
                  <a:lnTo>
                    <a:pt x="23060" y="4194"/>
                  </a:lnTo>
                  <a:lnTo>
                    <a:pt x="22647" y="3259"/>
                  </a:lnTo>
                  <a:close/>
                  <a:moveTo>
                    <a:pt x="53615" y="3286"/>
                  </a:moveTo>
                  <a:lnTo>
                    <a:pt x="53202" y="4221"/>
                  </a:lnTo>
                  <a:lnTo>
                    <a:pt x="53340" y="4276"/>
                  </a:lnTo>
                  <a:lnTo>
                    <a:pt x="53752" y="3356"/>
                  </a:lnTo>
                  <a:lnTo>
                    <a:pt x="53615" y="3286"/>
                  </a:lnTo>
                  <a:close/>
                  <a:moveTo>
                    <a:pt x="21892" y="3603"/>
                  </a:moveTo>
                  <a:lnTo>
                    <a:pt x="21754" y="3671"/>
                  </a:lnTo>
                  <a:lnTo>
                    <a:pt x="22194" y="4593"/>
                  </a:lnTo>
                  <a:lnTo>
                    <a:pt x="22317" y="4524"/>
                  </a:lnTo>
                  <a:lnTo>
                    <a:pt x="21892" y="3603"/>
                  </a:lnTo>
                  <a:close/>
                  <a:moveTo>
                    <a:pt x="54385" y="3644"/>
                  </a:moveTo>
                  <a:lnTo>
                    <a:pt x="53945" y="4566"/>
                  </a:lnTo>
                  <a:lnTo>
                    <a:pt x="54082" y="4634"/>
                  </a:lnTo>
                  <a:lnTo>
                    <a:pt x="54522" y="3713"/>
                  </a:lnTo>
                  <a:lnTo>
                    <a:pt x="54385" y="3644"/>
                  </a:lnTo>
                  <a:close/>
                  <a:moveTo>
                    <a:pt x="21135" y="3974"/>
                  </a:moveTo>
                  <a:lnTo>
                    <a:pt x="20997" y="4043"/>
                  </a:lnTo>
                  <a:lnTo>
                    <a:pt x="21452" y="4951"/>
                  </a:lnTo>
                  <a:lnTo>
                    <a:pt x="21589" y="4881"/>
                  </a:lnTo>
                  <a:lnTo>
                    <a:pt x="21135" y="3974"/>
                  </a:lnTo>
                  <a:close/>
                  <a:moveTo>
                    <a:pt x="55142" y="4016"/>
                  </a:moveTo>
                  <a:lnTo>
                    <a:pt x="54687" y="4923"/>
                  </a:lnTo>
                  <a:lnTo>
                    <a:pt x="54812" y="4991"/>
                  </a:lnTo>
                  <a:lnTo>
                    <a:pt x="55279" y="4084"/>
                  </a:lnTo>
                  <a:lnTo>
                    <a:pt x="55142" y="4016"/>
                  </a:lnTo>
                  <a:close/>
                  <a:moveTo>
                    <a:pt x="20379" y="4359"/>
                  </a:moveTo>
                  <a:lnTo>
                    <a:pt x="20255" y="4428"/>
                  </a:lnTo>
                  <a:lnTo>
                    <a:pt x="20722" y="5336"/>
                  </a:lnTo>
                  <a:lnTo>
                    <a:pt x="20860" y="5253"/>
                  </a:lnTo>
                  <a:lnTo>
                    <a:pt x="20379" y="4359"/>
                  </a:lnTo>
                  <a:close/>
                  <a:moveTo>
                    <a:pt x="55897" y="4401"/>
                  </a:moveTo>
                  <a:lnTo>
                    <a:pt x="55417" y="5294"/>
                  </a:lnTo>
                  <a:lnTo>
                    <a:pt x="55554" y="5376"/>
                  </a:lnTo>
                  <a:lnTo>
                    <a:pt x="56022" y="4469"/>
                  </a:lnTo>
                  <a:lnTo>
                    <a:pt x="55897" y="4401"/>
                  </a:lnTo>
                  <a:close/>
                  <a:moveTo>
                    <a:pt x="19650" y="4758"/>
                  </a:moveTo>
                  <a:lnTo>
                    <a:pt x="19512" y="4826"/>
                  </a:lnTo>
                  <a:lnTo>
                    <a:pt x="20007" y="5721"/>
                  </a:lnTo>
                  <a:lnTo>
                    <a:pt x="20132" y="5651"/>
                  </a:lnTo>
                  <a:lnTo>
                    <a:pt x="19650" y="4758"/>
                  </a:lnTo>
                  <a:close/>
                  <a:moveTo>
                    <a:pt x="56640" y="4799"/>
                  </a:moveTo>
                  <a:lnTo>
                    <a:pt x="56132" y="5693"/>
                  </a:lnTo>
                  <a:lnTo>
                    <a:pt x="56269" y="5761"/>
                  </a:lnTo>
                  <a:lnTo>
                    <a:pt x="56764" y="4881"/>
                  </a:lnTo>
                  <a:lnTo>
                    <a:pt x="56640" y="4799"/>
                  </a:lnTo>
                  <a:close/>
                  <a:moveTo>
                    <a:pt x="18907" y="5171"/>
                  </a:moveTo>
                  <a:lnTo>
                    <a:pt x="18784" y="5253"/>
                  </a:lnTo>
                  <a:lnTo>
                    <a:pt x="19292" y="6133"/>
                  </a:lnTo>
                  <a:lnTo>
                    <a:pt x="19430" y="6051"/>
                  </a:lnTo>
                  <a:lnTo>
                    <a:pt x="18907" y="5171"/>
                  </a:lnTo>
                  <a:close/>
                  <a:moveTo>
                    <a:pt x="57369" y="5226"/>
                  </a:moveTo>
                  <a:lnTo>
                    <a:pt x="56847" y="6106"/>
                  </a:lnTo>
                  <a:lnTo>
                    <a:pt x="56984" y="6174"/>
                  </a:lnTo>
                  <a:lnTo>
                    <a:pt x="57507" y="5294"/>
                  </a:lnTo>
                  <a:lnTo>
                    <a:pt x="57369" y="5226"/>
                  </a:lnTo>
                  <a:close/>
                  <a:moveTo>
                    <a:pt x="18192" y="5611"/>
                  </a:moveTo>
                  <a:lnTo>
                    <a:pt x="18055" y="5693"/>
                  </a:lnTo>
                  <a:lnTo>
                    <a:pt x="18605" y="6546"/>
                  </a:lnTo>
                  <a:lnTo>
                    <a:pt x="18729" y="6477"/>
                  </a:lnTo>
                  <a:lnTo>
                    <a:pt x="18192" y="5611"/>
                  </a:lnTo>
                  <a:close/>
                  <a:moveTo>
                    <a:pt x="58084" y="5651"/>
                  </a:moveTo>
                  <a:lnTo>
                    <a:pt x="57562" y="6518"/>
                  </a:lnTo>
                  <a:lnTo>
                    <a:pt x="57685" y="6601"/>
                  </a:lnTo>
                  <a:lnTo>
                    <a:pt x="58222" y="5734"/>
                  </a:lnTo>
                  <a:lnTo>
                    <a:pt x="58084" y="5651"/>
                  </a:lnTo>
                  <a:close/>
                  <a:moveTo>
                    <a:pt x="17477" y="6051"/>
                  </a:moveTo>
                  <a:lnTo>
                    <a:pt x="17354" y="6133"/>
                  </a:lnTo>
                  <a:lnTo>
                    <a:pt x="17904" y="6986"/>
                  </a:lnTo>
                  <a:lnTo>
                    <a:pt x="18027" y="6917"/>
                  </a:lnTo>
                  <a:lnTo>
                    <a:pt x="17477" y="6051"/>
                  </a:lnTo>
                  <a:close/>
                  <a:moveTo>
                    <a:pt x="58799" y="6106"/>
                  </a:moveTo>
                  <a:lnTo>
                    <a:pt x="58249" y="6958"/>
                  </a:lnTo>
                  <a:lnTo>
                    <a:pt x="58373" y="7041"/>
                  </a:lnTo>
                  <a:lnTo>
                    <a:pt x="58937" y="6188"/>
                  </a:lnTo>
                  <a:lnTo>
                    <a:pt x="58799" y="6106"/>
                  </a:lnTo>
                  <a:close/>
                  <a:moveTo>
                    <a:pt x="16776" y="6518"/>
                  </a:moveTo>
                  <a:lnTo>
                    <a:pt x="16652" y="6601"/>
                  </a:lnTo>
                  <a:lnTo>
                    <a:pt x="17230" y="7439"/>
                  </a:lnTo>
                  <a:lnTo>
                    <a:pt x="17354" y="7357"/>
                  </a:lnTo>
                  <a:lnTo>
                    <a:pt x="16776" y="6518"/>
                  </a:lnTo>
                  <a:close/>
                  <a:moveTo>
                    <a:pt x="59500" y="6573"/>
                  </a:moveTo>
                  <a:lnTo>
                    <a:pt x="58937" y="7426"/>
                  </a:lnTo>
                  <a:lnTo>
                    <a:pt x="59060" y="7508"/>
                  </a:lnTo>
                  <a:lnTo>
                    <a:pt x="59638" y="6669"/>
                  </a:lnTo>
                  <a:lnTo>
                    <a:pt x="59500" y="6573"/>
                  </a:lnTo>
                  <a:close/>
                  <a:moveTo>
                    <a:pt x="16089" y="6999"/>
                  </a:moveTo>
                  <a:lnTo>
                    <a:pt x="15964" y="7082"/>
                  </a:lnTo>
                  <a:lnTo>
                    <a:pt x="16556" y="7921"/>
                  </a:lnTo>
                  <a:lnTo>
                    <a:pt x="16679" y="7824"/>
                  </a:lnTo>
                  <a:lnTo>
                    <a:pt x="16089" y="6999"/>
                  </a:lnTo>
                  <a:close/>
                  <a:moveTo>
                    <a:pt x="60202" y="7054"/>
                  </a:moveTo>
                  <a:lnTo>
                    <a:pt x="59610" y="7893"/>
                  </a:lnTo>
                  <a:lnTo>
                    <a:pt x="59734" y="7976"/>
                  </a:lnTo>
                  <a:lnTo>
                    <a:pt x="60325" y="7151"/>
                  </a:lnTo>
                  <a:lnTo>
                    <a:pt x="60202" y="7054"/>
                  </a:lnTo>
                  <a:close/>
                  <a:moveTo>
                    <a:pt x="15401" y="7494"/>
                  </a:moveTo>
                  <a:lnTo>
                    <a:pt x="15277" y="7577"/>
                  </a:lnTo>
                  <a:lnTo>
                    <a:pt x="15896" y="8402"/>
                  </a:lnTo>
                  <a:lnTo>
                    <a:pt x="16006" y="8306"/>
                  </a:lnTo>
                  <a:lnTo>
                    <a:pt x="15401" y="7494"/>
                  </a:lnTo>
                  <a:close/>
                  <a:moveTo>
                    <a:pt x="60875" y="7549"/>
                  </a:moveTo>
                  <a:lnTo>
                    <a:pt x="60270" y="8374"/>
                  </a:lnTo>
                  <a:lnTo>
                    <a:pt x="60394" y="8457"/>
                  </a:lnTo>
                  <a:lnTo>
                    <a:pt x="61000" y="7646"/>
                  </a:lnTo>
                  <a:lnTo>
                    <a:pt x="60875" y="7549"/>
                  </a:lnTo>
                  <a:close/>
                  <a:moveTo>
                    <a:pt x="14741" y="8003"/>
                  </a:moveTo>
                  <a:lnTo>
                    <a:pt x="14617" y="8099"/>
                  </a:lnTo>
                  <a:lnTo>
                    <a:pt x="15249" y="8897"/>
                  </a:lnTo>
                  <a:lnTo>
                    <a:pt x="15359" y="8801"/>
                  </a:lnTo>
                  <a:lnTo>
                    <a:pt x="14741" y="8003"/>
                  </a:lnTo>
                  <a:close/>
                  <a:moveTo>
                    <a:pt x="61550" y="8072"/>
                  </a:moveTo>
                  <a:lnTo>
                    <a:pt x="60917" y="8869"/>
                  </a:lnTo>
                  <a:lnTo>
                    <a:pt x="61040" y="8966"/>
                  </a:lnTo>
                  <a:lnTo>
                    <a:pt x="61673" y="8168"/>
                  </a:lnTo>
                  <a:lnTo>
                    <a:pt x="61550" y="8072"/>
                  </a:lnTo>
                  <a:close/>
                  <a:moveTo>
                    <a:pt x="14081" y="8526"/>
                  </a:moveTo>
                  <a:lnTo>
                    <a:pt x="13957" y="8622"/>
                  </a:lnTo>
                  <a:lnTo>
                    <a:pt x="14604" y="9406"/>
                  </a:lnTo>
                  <a:lnTo>
                    <a:pt x="14714" y="9309"/>
                  </a:lnTo>
                  <a:lnTo>
                    <a:pt x="14081" y="8526"/>
                  </a:lnTo>
                  <a:close/>
                  <a:moveTo>
                    <a:pt x="62210" y="8594"/>
                  </a:moveTo>
                  <a:lnTo>
                    <a:pt x="61563" y="9379"/>
                  </a:lnTo>
                  <a:lnTo>
                    <a:pt x="61673" y="9474"/>
                  </a:lnTo>
                  <a:lnTo>
                    <a:pt x="62333" y="8691"/>
                  </a:lnTo>
                  <a:lnTo>
                    <a:pt x="62210" y="8594"/>
                  </a:lnTo>
                  <a:close/>
                  <a:moveTo>
                    <a:pt x="13434" y="9062"/>
                  </a:moveTo>
                  <a:lnTo>
                    <a:pt x="13311" y="9159"/>
                  </a:lnTo>
                  <a:lnTo>
                    <a:pt x="13971" y="9929"/>
                  </a:lnTo>
                  <a:lnTo>
                    <a:pt x="14094" y="9846"/>
                  </a:lnTo>
                  <a:lnTo>
                    <a:pt x="13434" y="9062"/>
                  </a:lnTo>
                  <a:close/>
                  <a:moveTo>
                    <a:pt x="62855" y="9131"/>
                  </a:moveTo>
                  <a:lnTo>
                    <a:pt x="62195" y="9914"/>
                  </a:lnTo>
                  <a:lnTo>
                    <a:pt x="62305" y="10011"/>
                  </a:lnTo>
                  <a:lnTo>
                    <a:pt x="62965" y="9241"/>
                  </a:lnTo>
                  <a:lnTo>
                    <a:pt x="62855" y="9131"/>
                  </a:lnTo>
                  <a:close/>
                  <a:moveTo>
                    <a:pt x="12788" y="9612"/>
                  </a:moveTo>
                  <a:lnTo>
                    <a:pt x="12678" y="9722"/>
                  </a:lnTo>
                  <a:lnTo>
                    <a:pt x="13366" y="10479"/>
                  </a:lnTo>
                  <a:lnTo>
                    <a:pt x="13476" y="10382"/>
                  </a:lnTo>
                  <a:lnTo>
                    <a:pt x="12788" y="9612"/>
                  </a:lnTo>
                  <a:close/>
                  <a:moveTo>
                    <a:pt x="63488" y="9694"/>
                  </a:moveTo>
                  <a:lnTo>
                    <a:pt x="62815" y="10451"/>
                  </a:lnTo>
                  <a:lnTo>
                    <a:pt x="62925" y="10547"/>
                  </a:lnTo>
                  <a:lnTo>
                    <a:pt x="63598" y="9791"/>
                  </a:lnTo>
                  <a:lnTo>
                    <a:pt x="63488" y="9694"/>
                  </a:lnTo>
                  <a:close/>
                  <a:moveTo>
                    <a:pt x="12169" y="10176"/>
                  </a:moveTo>
                  <a:lnTo>
                    <a:pt x="12059" y="10286"/>
                  </a:lnTo>
                  <a:lnTo>
                    <a:pt x="12761" y="11029"/>
                  </a:lnTo>
                  <a:lnTo>
                    <a:pt x="12857" y="10932"/>
                  </a:lnTo>
                  <a:lnTo>
                    <a:pt x="12169" y="10176"/>
                  </a:lnTo>
                  <a:close/>
                  <a:moveTo>
                    <a:pt x="64107" y="10259"/>
                  </a:moveTo>
                  <a:lnTo>
                    <a:pt x="63420" y="11001"/>
                  </a:lnTo>
                  <a:lnTo>
                    <a:pt x="63530" y="11111"/>
                  </a:lnTo>
                  <a:lnTo>
                    <a:pt x="64230" y="10369"/>
                  </a:lnTo>
                  <a:lnTo>
                    <a:pt x="64107" y="10259"/>
                  </a:lnTo>
                  <a:close/>
                  <a:moveTo>
                    <a:pt x="11564" y="10767"/>
                  </a:moveTo>
                  <a:lnTo>
                    <a:pt x="11454" y="10864"/>
                  </a:lnTo>
                  <a:lnTo>
                    <a:pt x="12156" y="11592"/>
                  </a:lnTo>
                  <a:lnTo>
                    <a:pt x="12266" y="11496"/>
                  </a:lnTo>
                  <a:lnTo>
                    <a:pt x="11564" y="10767"/>
                  </a:lnTo>
                  <a:close/>
                  <a:moveTo>
                    <a:pt x="64725" y="10836"/>
                  </a:moveTo>
                  <a:lnTo>
                    <a:pt x="64010" y="11564"/>
                  </a:lnTo>
                  <a:lnTo>
                    <a:pt x="64120" y="11674"/>
                  </a:lnTo>
                  <a:lnTo>
                    <a:pt x="64835" y="10946"/>
                  </a:lnTo>
                  <a:lnTo>
                    <a:pt x="64725" y="10836"/>
                  </a:lnTo>
                  <a:close/>
                  <a:moveTo>
                    <a:pt x="10959" y="11359"/>
                  </a:moveTo>
                  <a:lnTo>
                    <a:pt x="10849" y="11469"/>
                  </a:lnTo>
                  <a:lnTo>
                    <a:pt x="11578" y="12169"/>
                  </a:lnTo>
                  <a:lnTo>
                    <a:pt x="11688" y="12074"/>
                  </a:lnTo>
                  <a:lnTo>
                    <a:pt x="10959" y="11359"/>
                  </a:lnTo>
                  <a:close/>
                  <a:moveTo>
                    <a:pt x="65317" y="11441"/>
                  </a:moveTo>
                  <a:lnTo>
                    <a:pt x="64588" y="12156"/>
                  </a:lnTo>
                  <a:lnTo>
                    <a:pt x="64698" y="12252"/>
                  </a:lnTo>
                  <a:lnTo>
                    <a:pt x="65427" y="11551"/>
                  </a:lnTo>
                  <a:lnTo>
                    <a:pt x="65317" y="11441"/>
                  </a:lnTo>
                  <a:close/>
                  <a:moveTo>
                    <a:pt x="10382" y="11964"/>
                  </a:moveTo>
                  <a:lnTo>
                    <a:pt x="10272" y="12074"/>
                  </a:lnTo>
                  <a:lnTo>
                    <a:pt x="11014" y="12774"/>
                  </a:lnTo>
                  <a:lnTo>
                    <a:pt x="11124" y="12664"/>
                  </a:lnTo>
                  <a:lnTo>
                    <a:pt x="10382" y="11964"/>
                  </a:lnTo>
                  <a:close/>
                  <a:moveTo>
                    <a:pt x="65895" y="12046"/>
                  </a:moveTo>
                  <a:lnTo>
                    <a:pt x="65152" y="12747"/>
                  </a:lnTo>
                  <a:lnTo>
                    <a:pt x="65262" y="12857"/>
                  </a:lnTo>
                  <a:lnTo>
                    <a:pt x="66005" y="12156"/>
                  </a:lnTo>
                  <a:lnTo>
                    <a:pt x="65895" y="12046"/>
                  </a:lnTo>
                  <a:close/>
                  <a:moveTo>
                    <a:pt x="9804" y="12582"/>
                  </a:moveTo>
                  <a:lnTo>
                    <a:pt x="9708" y="12692"/>
                  </a:lnTo>
                  <a:lnTo>
                    <a:pt x="10464" y="13380"/>
                  </a:lnTo>
                  <a:lnTo>
                    <a:pt x="10561" y="13270"/>
                  </a:lnTo>
                  <a:lnTo>
                    <a:pt x="9804" y="12582"/>
                  </a:lnTo>
                  <a:close/>
                  <a:moveTo>
                    <a:pt x="66472" y="12664"/>
                  </a:moveTo>
                  <a:lnTo>
                    <a:pt x="65716" y="13352"/>
                  </a:lnTo>
                  <a:lnTo>
                    <a:pt x="65812" y="13462"/>
                  </a:lnTo>
                  <a:lnTo>
                    <a:pt x="66568" y="12774"/>
                  </a:lnTo>
                  <a:lnTo>
                    <a:pt x="66472" y="12664"/>
                  </a:lnTo>
                  <a:close/>
                  <a:moveTo>
                    <a:pt x="9254" y="13215"/>
                  </a:moveTo>
                  <a:lnTo>
                    <a:pt x="9144" y="13325"/>
                  </a:lnTo>
                  <a:lnTo>
                    <a:pt x="9928" y="13999"/>
                  </a:lnTo>
                  <a:lnTo>
                    <a:pt x="10024" y="13875"/>
                  </a:lnTo>
                  <a:lnTo>
                    <a:pt x="9254" y="13215"/>
                  </a:lnTo>
                  <a:close/>
                  <a:moveTo>
                    <a:pt x="67022" y="13297"/>
                  </a:moveTo>
                  <a:lnTo>
                    <a:pt x="66252" y="13957"/>
                  </a:lnTo>
                  <a:lnTo>
                    <a:pt x="66348" y="14081"/>
                  </a:lnTo>
                  <a:lnTo>
                    <a:pt x="67132" y="13421"/>
                  </a:lnTo>
                  <a:lnTo>
                    <a:pt x="67022" y="13297"/>
                  </a:lnTo>
                  <a:close/>
                  <a:moveTo>
                    <a:pt x="8704" y="13861"/>
                  </a:moveTo>
                  <a:lnTo>
                    <a:pt x="8608" y="13971"/>
                  </a:lnTo>
                  <a:lnTo>
                    <a:pt x="9391" y="14617"/>
                  </a:lnTo>
                  <a:lnTo>
                    <a:pt x="9488" y="14507"/>
                  </a:lnTo>
                  <a:lnTo>
                    <a:pt x="8704" y="13861"/>
                  </a:lnTo>
                  <a:close/>
                  <a:moveTo>
                    <a:pt x="67572" y="13944"/>
                  </a:moveTo>
                  <a:lnTo>
                    <a:pt x="66775" y="14590"/>
                  </a:lnTo>
                  <a:lnTo>
                    <a:pt x="66871" y="14700"/>
                  </a:lnTo>
                  <a:lnTo>
                    <a:pt x="67668" y="14067"/>
                  </a:lnTo>
                  <a:lnTo>
                    <a:pt x="67572" y="13944"/>
                  </a:lnTo>
                  <a:close/>
                  <a:moveTo>
                    <a:pt x="8168" y="14507"/>
                  </a:moveTo>
                  <a:lnTo>
                    <a:pt x="8086" y="14631"/>
                  </a:lnTo>
                  <a:lnTo>
                    <a:pt x="8883" y="15264"/>
                  </a:lnTo>
                  <a:lnTo>
                    <a:pt x="8979" y="15140"/>
                  </a:lnTo>
                  <a:lnTo>
                    <a:pt x="8168" y="14507"/>
                  </a:lnTo>
                  <a:close/>
                  <a:moveTo>
                    <a:pt x="68095" y="14604"/>
                  </a:moveTo>
                  <a:lnTo>
                    <a:pt x="67297" y="15236"/>
                  </a:lnTo>
                  <a:lnTo>
                    <a:pt x="67380" y="15346"/>
                  </a:lnTo>
                  <a:lnTo>
                    <a:pt x="68191" y="14727"/>
                  </a:lnTo>
                  <a:lnTo>
                    <a:pt x="68095" y="14604"/>
                  </a:lnTo>
                  <a:close/>
                  <a:moveTo>
                    <a:pt x="7659" y="15181"/>
                  </a:moveTo>
                  <a:lnTo>
                    <a:pt x="7563" y="15305"/>
                  </a:lnTo>
                  <a:lnTo>
                    <a:pt x="8388" y="15910"/>
                  </a:lnTo>
                  <a:lnTo>
                    <a:pt x="8471" y="15800"/>
                  </a:lnTo>
                  <a:lnTo>
                    <a:pt x="7659" y="15181"/>
                  </a:lnTo>
                  <a:close/>
                  <a:moveTo>
                    <a:pt x="68603" y="15264"/>
                  </a:moveTo>
                  <a:lnTo>
                    <a:pt x="67793" y="15882"/>
                  </a:lnTo>
                  <a:lnTo>
                    <a:pt x="67875" y="15992"/>
                  </a:lnTo>
                  <a:lnTo>
                    <a:pt x="68700" y="15387"/>
                  </a:lnTo>
                  <a:lnTo>
                    <a:pt x="68603" y="15264"/>
                  </a:lnTo>
                  <a:close/>
                  <a:moveTo>
                    <a:pt x="7164" y="15855"/>
                  </a:moveTo>
                  <a:lnTo>
                    <a:pt x="7068" y="15979"/>
                  </a:lnTo>
                  <a:lnTo>
                    <a:pt x="7893" y="16570"/>
                  </a:lnTo>
                  <a:lnTo>
                    <a:pt x="7989" y="16460"/>
                  </a:lnTo>
                  <a:lnTo>
                    <a:pt x="7164" y="15855"/>
                  </a:lnTo>
                  <a:close/>
                  <a:moveTo>
                    <a:pt x="69098" y="15952"/>
                  </a:moveTo>
                  <a:lnTo>
                    <a:pt x="68273" y="16542"/>
                  </a:lnTo>
                  <a:lnTo>
                    <a:pt x="68356" y="16667"/>
                  </a:lnTo>
                  <a:lnTo>
                    <a:pt x="69195" y="16075"/>
                  </a:lnTo>
                  <a:lnTo>
                    <a:pt x="69098" y="15952"/>
                  </a:lnTo>
                  <a:close/>
                  <a:moveTo>
                    <a:pt x="6669" y="16557"/>
                  </a:moveTo>
                  <a:lnTo>
                    <a:pt x="6586" y="16680"/>
                  </a:lnTo>
                  <a:lnTo>
                    <a:pt x="7426" y="17244"/>
                  </a:lnTo>
                  <a:lnTo>
                    <a:pt x="7508" y="17134"/>
                  </a:lnTo>
                  <a:lnTo>
                    <a:pt x="6669" y="16557"/>
                  </a:lnTo>
                  <a:close/>
                  <a:moveTo>
                    <a:pt x="69580" y="16639"/>
                  </a:moveTo>
                  <a:lnTo>
                    <a:pt x="68741" y="17217"/>
                  </a:lnTo>
                  <a:lnTo>
                    <a:pt x="68823" y="17340"/>
                  </a:lnTo>
                  <a:lnTo>
                    <a:pt x="69676" y="16762"/>
                  </a:lnTo>
                  <a:lnTo>
                    <a:pt x="69580" y="16639"/>
                  </a:lnTo>
                  <a:close/>
                  <a:moveTo>
                    <a:pt x="6201" y="17257"/>
                  </a:moveTo>
                  <a:lnTo>
                    <a:pt x="6119" y="17382"/>
                  </a:lnTo>
                  <a:lnTo>
                    <a:pt x="6971" y="17932"/>
                  </a:lnTo>
                  <a:lnTo>
                    <a:pt x="7054" y="17807"/>
                  </a:lnTo>
                  <a:lnTo>
                    <a:pt x="6201" y="17257"/>
                  </a:lnTo>
                  <a:close/>
                  <a:moveTo>
                    <a:pt x="70048" y="17340"/>
                  </a:moveTo>
                  <a:lnTo>
                    <a:pt x="69195" y="17890"/>
                  </a:lnTo>
                  <a:lnTo>
                    <a:pt x="69278" y="18014"/>
                  </a:lnTo>
                  <a:lnTo>
                    <a:pt x="70130" y="17464"/>
                  </a:lnTo>
                  <a:lnTo>
                    <a:pt x="70048" y="17340"/>
                  </a:lnTo>
                  <a:close/>
                  <a:moveTo>
                    <a:pt x="5748" y="17959"/>
                  </a:moveTo>
                  <a:lnTo>
                    <a:pt x="5665" y="18097"/>
                  </a:lnTo>
                  <a:lnTo>
                    <a:pt x="6531" y="18632"/>
                  </a:lnTo>
                  <a:lnTo>
                    <a:pt x="6614" y="18495"/>
                  </a:lnTo>
                  <a:lnTo>
                    <a:pt x="5748" y="17959"/>
                  </a:lnTo>
                  <a:close/>
                  <a:moveTo>
                    <a:pt x="70501" y="18042"/>
                  </a:moveTo>
                  <a:lnTo>
                    <a:pt x="69635" y="18577"/>
                  </a:lnTo>
                  <a:lnTo>
                    <a:pt x="69718" y="18715"/>
                  </a:lnTo>
                  <a:lnTo>
                    <a:pt x="70583" y="18179"/>
                  </a:lnTo>
                  <a:lnTo>
                    <a:pt x="70501" y="18042"/>
                  </a:lnTo>
                  <a:close/>
                  <a:moveTo>
                    <a:pt x="5308" y="18687"/>
                  </a:moveTo>
                  <a:lnTo>
                    <a:pt x="5225" y="18812"/>
                  </a:lnTo>
                  <a:lnTo>
                    <a:pt x="6106" y="19334"/>
                  </a:lnTo>
                  <a:lnTo>
                    <a:pt x="6188" y="19210"/>
                  </a:lnTo>
                  <a:lnTo>
                    <a:pt x="5308" y="18687"/>
                  </a:lnTo>
                  <a:close/>
                  <a:moveTo>
                    <a:pt x="70941" y="18770"/>
                  </a:moveTo>
                  <a:lnTo>
                    <a:pt x="70061" y="19279"/>
                  </a:lnTo>
                  <a:lnTo>
                    <a:pt x="70130" y="19417"/>
                  </a:lnTo>
                  <a:lnTo>
                    <a:pt x="71010" y="18894"/>
                  </a:lnTo>
                  <a:lnTo>
                    <a:pt x="70941" y="18770"/>
                  </a:lnTo>
                  <a:close/>
                  <a:moveTo>
                    <a:pt x="4881" y="19417"/>
                  </a:moveTo>
                  <a:lnTo>
                    <a:pt x="4813" y="19554"/>
                  </a:lnTo>
                  <a:lnTo>
                    <a:pt x="5706" y="20049"/>
                  </a:lnTo>
                  <a:lnTo>
                    <a:pt x="5775" y="19912"/>
                  </a:lnTo>
                  <a:lnTo>
                    <a:pt x="4881" y="19417"/>
                  </a:lnTo>
                  <a:close/>
                  <a:moveTo>
                    <a:pt x="71353" y="19499"/>
                  </a:moveTo>
                  <a:lnTo>
                    <a:pt x="70473" y="19994"/>
                  </a:lnTo>
                  <a:lnTo>
                    <a:pt x="70543" y="20132"/>
                  </a:lnTo>
                  <a:lnTo>
                    <a:pt x="71436" y="19622"/>
                  </a:lnTo>
                  <a:lnTo>
                    <a:pt x="71353" y="19499"/>
                  </a:lnTo>
                  <a:close/>
                  <a:moveTo>
                    <a:pt x="4483" y="20159"/>
                  </a:moveTo>
                  <a:lnTo>
                    <a:pt x="4414" y="20297"/>
                  </a:lnTo>
                  <a:lnTo>
                    <a:pt x="5308" y="20764"/>
                  </a:lnTo>
                  <a:lnTo>
                    <a:pt x="5376" y="20640"/>
                  </a:lnTo>
                  <a:lnTo>
                    <a:pt x="4483" y="20159"/>
                  </a:lnTo>
                  <a:close/>
                  <a:moveTo>
                    <a:pt x="71766" y="20228"/>
                  </a:moveTo>
                  <a:lnTo>
                    <a:pt x="70858" y="20709"/>
                  </a:lnTo>
                  <a:lnTo>
                    <a:pt x="70928" y="20847"/>
                  </a:lnTo>
                  <a:lnTo>
                    <a:pt x="71835" y="20365"/>
                  </a:lnTo>
                  <a:lnTo>
                    <a:pt x="71766" y="20228"/>
                  </a:lnTo>
                  <a:close/>
                  <a:moveTo>
                    <a:pt x="4084" y="20902"/>
                  </a:moveTo>
                  <a:lnTo>
                    <a:pt x="4015" y="21039"/>
                  </a:lnTo>
                  <a:lnTo>
                    <a:pt x="4936" y="21493"/>
                  </a:lnTo>
                  <a:lnTo>
                    <a:pt x="5005" y="21369"/>
                  </a:lnTo>
                  <a:lnTo>
                    <a:pt x="4084" y="20902"/>
                  </a:lnTo>
                  <a:close/>
                  <a:moveTo>
                    <a:pt x="72151" y="20984"/>
                  </a:moveTo>
                  <a:lnTo>
                    <a:pt x="71230" y="21438"/>
                  </a:lnTo>
                  <a:lnTo>
                    <a:pt x="71298" y="21575"/>
                  </a:lnTo>
                  <a:lnTo>
                    <a:pt x="72220" y="21122"/>
                  </a:lnTo>
                  <a:lnTo>
                    <a:pt x="72151" y="20984"/>
                  </a:lnTo>
                  <a:close/>
                  <a:moveTo>
                    <a:pt x="3713" y="21658"/>
                  </a:moveTo>
                  <a:lnTo>
                    <a:pt x="3644" y="21795"/>
                  </a:lnTo>
                  <a:lnTo>
                    <a:pt x="4565" y="22235"/>
                  </a:lnTo>
                  <a:lnTo>
                    <a:pt x="4634" y="22098"/>
                  </a:lnTo>
                  <a:lnTo>
                    <a:pt x="3713" y="21658"/>
                  </a:lnTo>
                  <a:close/>
                  <a:moveTo>
                    <a:pt x="72523" y="21740"/>
                  </a:moveTo>
                  <a:lnTo>
                    <a:pt x="71601" y="22167"/>
                  </a:lnTo>
                  <a:lnTo>
                    <a:pt x="71656" y="22304"/>
                  </a:lnTo>
                  <a:lnTo>
                    <a:pt x="72578" y="21878"/>
                  </a:lnTo>
                  <a:lnTo>
                    <a:pt x="72523" y="21740"/>
                  </a:lnTo>
                  <a:close/>
                  <a:moveTo>
                    <a:pt x="3355" y="22428"/>
                  </a:moveTo>
                  <a:lnTo>
                    <a:pt x="3300" y="22565"/>
                  </a:lnTo>
                  <a:lnTo>
                    <a:pt x="4221" y="22978"/>
                  </a:lnTo>
                  <a:lnTo>
                    <a:pt x="4290" y="22855"/>
                  </a:lnTo>
                  <a:lnTo>
                    <a:pt x="3355" y="22428"/>
                  </a:lnTo>
                  <a:close/>
                  <a:moveTo>
                    <a:pt x="72866" y="22497"/>
                  </a:moveTo>
                  <a:lnTo>
                    <a:pt x="71945" y="22910"/>
                  </a:lnTo>
                  <a:lnTo>
                    <a:pt x="72000" y="23047"/>
                  </a:lnTo>
                  <a:lnTo>
                    <a:pt x="72935" y="22634"/>
                  </a:lnTo>
                  <a:lnTo>
                    <a:pt x="72866" y="22497"/>
                  </a:lnTo>
                  <a:close/>
                  <a:moveTo>
                    <a:pt x="3025" y="23198"/>
                  </a:moveTo>
                  <a:lnTo>
                    <a:pt x="2956" y="23350"/>
                  </a:lnTo>
                  <a:lnTo>
                    <a:pt x="3905" y="23735"/>
                  </a:lnTo>
                  <a:lnTo>
                    <a:pt x="3960" y="23597"/>
                  </a:lnTo>
                  <a:lnTo>
                    <a:pt x="3025" y="23198"/>
                  </a:lnTo>
                  <a:close/>
                  <a:moveTo>
                    <a:pt x="73210" y="23267"/>
                  </a:moveTo>
                  <a:lnTo>
                    <a:pt x="72261" y="23665"/>
                  </a:lnTo>
                  <a:lnTo>
                    <a:pt x="72330" y="23803"/>
                  </a:lnTo>
                  <a:lnTo>
                    <a:pt x="73265" y="23405"/>
                  </a:lnTo>
                  <a:lnTo>
                    <a:pt x="73210" y="23267"/>
                  </a:lnTo>
                  <a:close/>
                  <a:moveTo>
                    <a:pt x="2695" y="24010"/>
                  </a:moveTo>
                  <a:lnTo>
                    <a:pt x="2640" y="24133"/>
                  </a:lnTo>
                  <a:lnTo>
                    <a:pt x="3589" y="24505"/>
                  </a:lnTo>
                  <a:lnTo>
                    <a:pt x="3644" y="24367"/>
                  </a:lnTo>
                  <a:lnTo>
                    <a:pt x="2695" y="24010"/>
                  </a:lnTo>
                  <a:close/>
                  <a:moveTo>
                    <a:pt x="73526" y="24037"/>
                  </a:moveTo>
                  <a:lnTo>
                    <a:pt x="72578" y="24422"/>
                  </a:lnTo>
                  <a:lnTo>
                    <a:pt x="72633" y="24560"/>
                  </a:lnTo>
                  <a:lnTo>
                    <a:pt x="73581" y="24188"/>
                  </a:lnTo>
                  <a:lnTo>
                    <a:pt x="73526" y="24037"/>
                  </a:lnTo>
                  <a:close/>
                  <a:moveTo>
                    <a:pt x="2393" y="24780"/>
                  </a:moveTo>
                  <a:lnTo>
                    <a:pt x="2338" y="24917"/>
                  </a:lnTo>
                  <a:lnTo>
                    <a:pt x="3300" y="25275"/>
                  </a:lnTo>
                  <a:lnTo>
                    <a:pt x="3355" y="25123"/>
                  </a:lnTo>
                  <a:lnTo>
                    <a:pt x="2393" y="24780"/>
                  </a:lnTo>
                  <a:close/>
                  <a:moveTo>
                    <a:pt x="73829" y="24835"/>
                  </a:moveTo>
                  <a:lnTo>
                    <a:pt x="72866" y="25178"/>
                  </a:lnTo>
                  <a:lnTo>
                    <a:pt x="72921" y="25330"/>
                  </a:lnTo>
                  <a:lnTo>
                    <a:pt x="73884" y="24972"/>
                  </a:lnTo>
                  <a:lnTo>
                    <a:pt x="73829" y="24835"/>
                  </a:lnTo>
                  <a:close/>
                  <a:moveTo>
                    <a:pt x="2103" y="25563"/>
                  </a:moveTo>
                  <a:lnTo>
                    <a:pt x="2063" y="25715"/>
                  </a:lnTo>
                  <a:lnTo>
                    <a:pt x="3025" y="26045"/>
                  </a:lnTo>
                  <a:lnTo>
                    <a:pt x="3066" y="25907"/>
                  </a:lnTo>
                  <a:lnTo>
                    <a:pt x="2103" y="25563"/>
                  </a:lnTo>
                  <a:close/>
                  <a:moveTo>
                    <a:pt x="74104" y="25618"/>
                  </a:moveTo>
                  <a:lnTo>
                    <a:pt x="73141" y="25962"/>
                  </a:lnTo>
                  <a:lnTo>
                    <a:pt x="73196" y="26100"/>
                  </a:lnTo>
                  <a:lnTo>
                    <a:pt x="74159" y="25770"/>
                  </a:lnTo>
                  <a:lnTo>
                    <a:pt x="74104" y="25618"/>
                  </a:lnTo>
                  <a:close/>
                  <a:moveTo>
                    <a:pt x="1843" y="26375"/>
                  </a:moveTo>
                  <a:lnTo>
                    <a:pt x="1788" y="26512"/>
                  </a:lnTo>
                  <a:lnTo>
                    <a:pt x="2763" y="26828"/>
                  </a:lnTo>
                  <a:lnTo>
                    <a:pt x="2805" y="26690"/>
                  </a:lnTo>
                  <a:lnTo>
                    <a:pt x="1843" y="26375"/>
                  </a:lnTo>
                  <a:close/>
                  <a:moveTo>
                    <a:pt x="74379" y="26415"/>
                  </a:moveTo>
                  <a:lnTo>
                    <a:pt x="73403" y="26732"/>
                  </a:lnTo>
                  <a:lnTo>
                    <a:pt x="73458" y="26883"/>
                  </a:lnTo>
                  <a:lnTo>
                    <a:pt x="74420" y="26567"/>
                  </a:lnTo>
                  <a:lnTo>
                    <a:pt x="74379" y="26415"/>
                  </a:lnTo>
                  <a:close/>
                  <a:moveTo>
                    <a:pt x="1581" y="27172"/>
                  </a:moveTo>
                  <a:lnTo>
                    <a:pt x="1540" y="27323"/>
                  </a:lnTo>
                  <a:lnTo>
                    <a:pt x="2516" y="27612"/>
                  </a:lnTo>
                  <a:lnTo>
                    <a:pt x="2558" y="27461"/>
                  </a:lnTo>
                  <a:lnTo>
                    <a:pt x="1581" y="27172"/>
                  </a:lnTo>
                  <a:close/>
                  <a:moveTo>
                    <a:pt x="74626" y="27227"/>
                  </a:moveTo>
                  <a:lnTo>
                    <a:pt x="73650" y="27516"/>
                  </a:lnTo>
                  <a:lnTo>
                    <a:pt x="73691" y="27667"/>
                  </a:lnTo>
                  <a:lnTo>
                    <a:pt x="74668" y="27378"/>
                  </a:lnTo>
                  <a:lnTo>
                    <a:pt x="74626" y="27227"/>
                  </a:lnTo>
                  <a:close/>
                  <a:moveTo>
                    <a:pt x="1348" y="27983"/>
                  </a:moveTo>
                  <a:lnTo>
                    <a:pt x="1320" y="28135"/>
                  </a:lnTo>
                  <a:lnTo>
                    <a:pt x="2296" y="28396"/>
                  </a:lnTo>
                  <a:lnTo>
                    <a:pt x="2338" y="28258"/>
                  </a:lnTo>
                  <a:lnTo>
                    <a:pt x="1348" y="27983"/>
                  </a:lnTo>
                  <a:close/>
                  <a:moveTo>
                    <a:pt x="74861" y="28038"/>
                  </a:moveTo>
                  <a:lnTo>
                    <a:pt x="73870" y="28313"/>
                  </a:lnTo>
                  <a:lnTo>
                    <a:pt x="73911" y="28451"/>
                  </a:lnTo>
                  <a:lnTo>
                    <a:pt x="74901" y="28190"/>
                  </a:lnTo>
                  <a:lnTo>
                    <a:pt x="74861" y="28038"/>
                  </a:lnTo>
                  <a:close/>
                  <a:moveTo>
                    <a:pt x="1141" y="28808"/>
                  </a:moveTo>
                  <a:lnTo>
                    <a:pt x="1100" y="28946"/>
                  </a:lnTo>
                  <a:lnTo>
                    <a:pt x="2090" y="29193"/>
                  </a:lnTo>
                  <a:lnTo>
                    <a:pt x="2131" y="29056"/>
                  </a:lnTo>
                  <a:lnTo>
                    <a:pt x="1141" y="28808"/>
                  </a:lnTo>
                  <a:close/>
                  <a:moveTo>
                    <a:pt x="75066" y="28850"/>
                  </a:moveTo>
                  <a:lnTo>
                    <a:pt x="74076" y="29097"/>
                  </a:lnTo>
                  <a:lnTo>
                    <a:pt x="74118" y="29248"/>
                  </a:lnTo>
                  <a:lnTo>
                    <a:pt x="75108" y="29001"/>
                  </a:lnTo>
                  <a:lnTo>
                    <a:pt x="75066" y="28850"/>
                  </a:lnTo>
                  <a:close/>
                  <a:moveTo>
                    <a:pt x="948" y="29620"/>
                  </a:moveTo>
                  <a:lnTo>
                    <a:pt x="908" y="29771"/>
                  </a:lnTo>
                  <a:lnTo>
                    <a:pt x="1911" y="29991"/>
                  </a:lnTo>
                  <a:lnTo>
                    <a:pt x="1938" y="29853"/>
                  </a:lnTo>
                  <a:lnTo>
                    <a:pt x="948" y="29620"/>
                  </a:lnTo>
                  <a:close/>
                  <a:moveTo>
                    <a:pt x="75259" y="29675"/>
                  </a:moveTo>
                  <a:lnTo>
                    <a:pt x="74269" y="29895"/>
                  </a:lnTo>
                  <a:lnTo>
                    <a:pt x="74310" y="30046"/>
                  </a:lnTo>
                  <a:lnTo>
                    <a:pt x="75301" y="29826"/>
                  </a:lnTo>
                  <a:lnTo>
                    <a:pt x="75259" y="29675"/>
                  </a:lnTo>
                  <a:close/>
                  <a:moveTo>
                    <a:pt x="770" y="30445"/>
                  </a:moveTo>
                  <a:lnTo>
                    <a:pt x="743" y="30596"/>
                  </a:lnTo>
                  <a:lnTo>
                    <a:pt x="1733" y="30803"/>
                  </a:lnTo>
                  <a:lnTo>
                    <a:pt x="1760" y="30651"/>
                  </a:lnTo>
                  <a:lnTo>
                    <a:pt x="770" y="30445"/>
                  </a:lnTo>
                  <a:close/>
                  <a:moveTo>
                    <a:pt x="75438" y="30500"/>
                  </a:moveTo>
                  <a:lnTo>
                    <a:pt x="74448" y="30706"/>
                  </a:lnTo>
                  <a:lnTo>
                    <a:pt x="74475" y="30843"/>
                  </a:lnTo>
                  <a:lnTo>
                    <a:pt x="75466" y="30651"/>
                  </a:lnTo>
                  <a:lnTo>
                    <a:pt x="75438" y="30500"/>
                  </a:lnTo>
                  <a:close/>
                  <a:moveTo>
                    <a:pt x="605" y="31270"/>
                  </a:moveTo>
                  <a:lnTo>
                    <a:pt x="578" y="31421"/>
                  </a:lnTo>
                  <a:lnTo>
                    <a:pt x="1581" y="31600"/>
                  </a:lnTo>
                  <a:lnTo>
                    <a:pt x="1608" y="31448"/>
                  </a:lnTo>
                  <a:lnTo>
                    <a:pt x="605" y="31270"/>
                  </a:lnTo>
                  <a:close/>
                  <a:moveTo>
                    <a:pt x="75603" y="31325"/>
                  </a:moveTo>
                  <a:lnTo>
                    <a:pt x="74599" y="31503"/>
                  </a:lnTo>
                  <a:lnTo>
                    <a:pt x="74626" y="31655"/>
                  </a:lnTo>
                  <a:lnTo>
                    <a:pt x="75631" y="31476"/>
                  </a:lnTo>
                  <a:lnTo>
                    <a:pt x="75603" y="31325"/>
                  </a:lnTo>
                  <a:close/>
                  <a:moveTo>
                    <a:pt x="468" y="32108"/>
                  </a:moveTo>
                  <a:lnTo>
                    <a:pt x="440" y="32260"/>
                  </a:lnTo>
                  <a:lnTo>
                    <a:pt x="1458" y="32411"/>
                  </a:lnTo>
                  <a:lnTo>
                    <a:pt x="1471" y="32260"/>
                  </a:lnTo>
                  <a:lnTo>
                    <a:pt x="468" y="32108"/>
                  </a:lnTo>
                  <a:close/>
                  <a:moveTo>
                    <a:pt x="75741" y="32163"/>
                  </a:moveTo>
                  <a:lnTo>
                    <a:pt x="74736" y="32315"/>
                  </a:lnTo>
                  <a:lnTo>
                    <a:pt x="74751" y="32466"/>
                  </a:lnTo>
                  <a:lnTo>
                    <a:pt x="75768" y="32301"/>
                  </a:lnTo>
                  <a:lnTo>
                    <a:pt x="75741" y="32163"/>
                  </a:lnTo>
                  <a:close/>
                  <a:moveTo>
                    <a:pt x="343" y="32933"/>
                  </a:moveTo>
                  <a:lnTo>
                    <a:pt x="330" y="33085"/>
                  </a:lnTo>
                  <a:lnTo>
                    <a:pt x="1333" y="33223"/>
                  </a:lnTo>
                  <a:lnTo>
                    <a:pt x="1361" y="33071"/>
                  </a:lnTo>
                  <a:lnTo>
                    <a:pt x="343" y="32933"/>
                  </a:lnTo>
                  <a:close/>
                  <a:moveTo>
                    <a:pt x="75864" y="32988"/>
                  </a:moveTo>
                  <a:lnTo>
                    <a:pt x="74846" y="33126"/>
                  </a:lnTo>
                  <a:lnTo>
                    <a:pt x="74874" y="33278"/>
                  </a:lnTo>
                  <a:lnTo>
                    <a:pt x="75878" y="33140"/>
                  </a:lnTo>
                  <a:lnTo>
                    <a:pt x="75864" y="32988"/>
                  </a:lnTo>
                  <a:close/>
                  <a:moveTo>
                    <a:pt x="248" y="33773"/>
                  </a:moveTo>
                  <a:lnTo>
                    <a:pt x="220" y="33924"/>
                  </a:lnTo>
                  <a:lnTo>
                    <a:pt x="1238" y="34034"/>
                  </a:lnTo>
                  <a:lnTo>
                    <a:pt x="1251" y="33896"/>
                  </a:lnTo>
                  <a:lnTo>
                    <a:pt x="248" y="33773"/>
                  </a:lnTo>
                  <a:close/>
                  <a:moveTo>
                    <a:pt x="75961" y="33828"/>
                  </a:moveTo>
                  <a:lnTo>
                    <a:pt x="74956" y="33938"/>
                  </a:lnTo>
                  <a:lnTo>
                    <a:pt x="74971" y="34089"/>
                  </a:lnTo>
                  <a:lnTo>
                    <a:pt x="75974" y="33979"/>
                  </a:lnTo>
                  <a:lnTo>
                    <a:pt x="75961" y="33828"/>
                  </a:lnTo>
                  <a:close/>
                  <a:moveTo>
                    <a:pt x="151" y="34611"/>
                  </a:moveTo>
                  <a:lnTo>
                    <a:pt x="138" y="34763"/>
                  </a:lnTo>
                  <a:lnTo>
                    <a:pt x="1155" y="34859"/>
                  </a:lnTo>
                  <a:lnTo>
                    <a:pt x="1168" y="34708"/>
                  </a:lnTo>
                  <a:lnTo>
                    <a:pt x="151" y="34611"/>
                  </a:lnTo>
                  <a:close/>
                  <a:moveTo>
                    <a:pt x="76043" y="34666"/>
                  </a:moveTo>
                  <a:lnTo>
                    <a:pt x="75026" y="34763"/>
                  </a:lnTo>
                  <a:lnTo>
                    <a:pt x="75039" y="34900"/>
                  </a:lnTo>
                  <a:lnTo>
                    <a:pt x="76056" y="34818"/>
                  </a:lnTo>
                  <a:lnTo>
                    <a:pt x="76043" y="34666"/>
                  </a:lnTo>
                  <a:close/>
                  <a:moveTo>
                    <a:pt x="83" y="35450"/>
                  </a:moveTo>
                  <a:lnTo>
                    <a:pt x="83" y="35601"/>
                  </a:lnTo>
                  <a:lnTo>
                    <a:pt x="1100" y="35670"/>
                  </a:lnTo>
                  <a:lnTo>
                    <a:pt x="1100" y="35519"/>
                  </a:lnTo>
                  <a:lnTo>
                    <a:pt x="83" y="35450"/>
                  </a:lnTo>
                  <a:close/>
                  <a:moveTo>
                    <a:pt x="76111" y="35505"/>
                  </a:moveTo>
                  <a:lnTo>
                    <a:pt x="75094" y="35574"/>
                  </a:lnTo>
                  <a:lnTo>
                    <a:pt x="75108" y="35725"/>
                  </a:lnTo>
                  <a:lnTo>
                    <a:pt x="76126" y="35656"/>
                  </a:lnTo>
                  <a:lnTo>
                    <a:pt x="76111" y="35505"/>
                  </a:lnTo>
                  <a:close/>
                  <a:moveTo>
                    <a:pt x="41" y="36303"/>
                  </a:moveTo>
                  <a:lnTo>
                    <a:pt x="28" y="36454"/>
                  </a:lnTo>
                  <a:lnTo>
                    <a:pt x="1058" y="36496"/>
                  </a:lnTo>
                  <a:lnTo>
                    <a:pt x="1058" y="36344"/>
                  </a:lnTo>
                  <a:lnTo>
                    <a:pt x="41" y="36303"/>
                  </a:lnTo>
                  <a:close/>
                  <a:moveTo>
                    <a:pt x="76166" y="36344"/>
                  </a:moveTo>
                  <a:lnTo>
                    <a:pt x="75149" y="36399"/>
                  </a:lnTo>
                  <a:lnTo>
                    <a:pt x="75149" y="36536"/>
                  </a:lnTo>
                  <a:lnTo>
                    <a:pt x="76166" y="36496"/>
                  </a:lnTo>
                  <a:lnTo>
                    <a:pt x="76166" y="36344"/>
                  </a:lnTo>
                  <a:close/>
                  <a:moveTo>
                    <a:pt x="13" y="37141"/>
                  </a:moveTo>
                  <a:lnTo>
                    <a:pt x="13" y="37293"/>
                  </a:lnTo>
                  <a:lnTo>
                    <a:pt x="1031" y="37306"/>
                  </a:lnTo>
                  <a:lnTo>
                    <a:pt x="1031" y="37156"/>
                  </a:lnTo>
                  <a:lnTo>
                    <a:pt x="13" y="37141"/>
                  </a:lnTo>
                  <a:close/>
                  <a:moveTo>
                    <a:pt x="76194" y="37183"/>
                  </a:moveTo>
                  <a:lnTo>
                    <a:pt x="75176" y="37211"/>
                  </a:lnTo>
                  <a:lnTo>
                    <a:pt x="75176" y="37361"/>
                  </a:lnTo>
                  <a:lnTo>
                    <a:pt x="76194" y="37348"/>
                  </a:lnTo>
                  <a:lnTo>
                    <a:pt x="76194" y="37183"/>
                  </a:lnTo>
                  <a:close/>
                  <a:moveTo>
                    <a:pt x="0" y="37981"/>
                  </a:moveTo>
                  <a:lnTo>
                    <a:pt x="0" y="38131"/>
                  </a:lnTo>
                  <a:lnTo>
                    <a:pt x="1018" y="38131"/>
                  </a:lnTo>
                  <a:lnTo>
                    <a:pt x="1018" y="37981"/>
                  </a:lnTo>
                  <a:close/>
                  <a:moveTo>
                    <a:pt x="75176" y="38036"/>
                  </a:moveTo>
                  <a:lnTo>
                    <a:pt x="75176" y="38241"/>
                  </a:lnTo>
                  <a:lnTo>
                    <a:pt x="76194" y="38256"/>
                  </a:lnTo>
                  <a:lnTo>
                    <a:pt x="76194" y="38036"/>
                  </a:lnTo>
                  <a:close/>
                  <a:moveTo>
                    <a:pt x="1018" y="38806"/>
                  </a:moveTo>
                  <a:lnTo>
                    <a:pt x="0" y="38819"/>
                  </a:lnTo>
                  <a:lnTo>
                    <a:pt x="13" y="38971"/>
                  </a:lnTo>
                  <a:lnTo>
                    <a:pt x="1031" y="38956"/>
                  </a:lnTo>
                  <a:lnTo>
                    <a:pt x="1018" y="38806"/>
                  </a:lnTo>
                  <a:close/>
                  <a:moveTo>
                    <a:pt x="75176" y="38916"/>
                  </a:moveTo>
                  <a:lnTo>
                    <a:pt x="75163" y="39066"/>
                  </a:lnTo>
                  <a:lnTo>
                    <a:pt x="76181" y="39094"/>
                  </a:lnTo>
                  <a:lnTo>
                    <a:pt x="76194" y="38943"/>
                  </a:lnTo>
                  <a:lnTo>
                    <a:pt x="75176" y="38916"/>
                  </a:lnTo>
                  <a:close/>
                  <a:moveTo>
                    <a:pt x="1045" y="39616"/>
                  </a:moveTo>
                  <a:lnTo>
                    <a:pt x="28" y="39658"/>
                  </a:lnTo>
                  <a:lnTo>
                    <a:pt x="41" y="39809"/>
                  </a:lnTo>
                  <a:lnTo>
                    <a:pt x="1058" y="39768"/>
                  </a:lnTo>
                  <a:lnTo>
                    <a:pt x="1045" y="39616"/>
                  </a:lnTo>
                  <a:close/>
                  <a:moveTo>
                    <a:pt x="75149" y="39741"/>
                  </a:moveTo>
                  <a:lnTo>
                    <a:pt x="75136" y="39891"/>
                  </a:lnTo>
                  <a:lnTo>
                    <a:pt x="76153" y="39933"/>
                  </a:lnTo>
                  <a:lnTo>
                    <a:pt x="76166" y="39781"/>
                  </a:lnTo>
                  <a:lnTo>
                    <a:pt x="75149" y="39741"/>
                  </a:lnTo>
                  <a:close/>
                  <a:moveTo>
                    <a:pt x="1086" y="40442"/>
                  </a:moveTo>
                  <a:lnTo>
                    <a:pt x="68" y="40511"/>
                  </a:lnTo>
                  <a:lnTo>
                    <a:pt x="83" y="40662"/>
                  </a:lnTo>
                  <a:lnTo>
                    <a:pt x="1100" y="40593"/>
                  </a:lnTo>
                  <a:lnTo>
                    <a:pt x="1086" y="40442"/>
                  </a:lnTo>
                  <a:close/>
                  <a:moveTo>
                    <a:pt x="75094" y="40552"/>
                  </a:moveTo>
                  <a:lnTo>
                    <a:pt x="75094" y="40703"/>
                  </a:lnTo>
                  <a:lnTo>
                    <a:pt x="76111" y="40772"/>
                  </a:lnTo>
                  <a:lnTo>
                    <a:pt x="76111" y="40621"/>
                  </a:lnTo>
                  <a:lnTo>
                    <a:pt x="75094" y="40552"/>
                  </a:lnTo>
                  <a:close/>
                  <a:moveTo>
                    <a:pt x="1155" y="41253"/>
                  </a:moveTo>
                  <a:lnTo>
                    <a:pt x="138" y="41349"/>
                  </a:lnTo>
                  <a:lnTo>
                    <a:pt x="151" y="41501"/>
                  </a:lnTo>
                  <a:lnTo>
                    <a:pt x="1168" y="41404"/>
                  </a:lnTo>
                  <a:lnTo>
                    <a:pt x="1155" y="41253"/>
                  </a:lnTo>
                  <a:close/>
                  <a:moveTo>
                    <a:pt x="75039" y="41377"/>
                  </a:moveTo>
                  <a:lnTo>
                    <a:pt x="75026" y="41528"/>
                  </a:lnTo>
                  <a:lnTo>
                    <a:pt x="76043" y="41611"/>
                  </a:lnTo>
                  <a:lnTo>
                    <a:pt x="76056" y="41459"/>
                  </a:lnTo>
                  <a:lnTo>
                    <a:pt x="75039" y="41377"/>
                  </a:lnTo>
                  <a:close/>
                  <a:moveTo>
                    <a:pt x="1223" y="42078"/>
                  </a:moveTo>
                  <a:lnTo>
                    <a:pt x="220" y="42188"/>
                  </a:lnTo>
                  <a:lnTo>
                    <a:pt x="233" y="42339"/>
                  </a:lnTo>
                  <a:lnTo>
                    <a:pt x="1251" y="42229"/>
                  </a:lnTo>
                  <a:lnTo>
                    <a:pt x="1223" y="42078"/>
                  </a:lnTo>
                  <a:close/>
                  <a:moveTo>
                    <a:pt x="74956" y="42188"/>
                  </a:moveTo>
                  <a:lnTo>
                    <a:pt x="74943" y="42339"/>
                  </a:lnTo>
                  <a:lnTo>
                    <a:pt x="75961" y="42449"/>
                  </a:lnTo>
                  <a:lnTo>
                    <a:pt x="75974" y="42298"/>
                  </a:lnTo>
                  <a:lnTo>
                    <a:pt x="74956" y="42188"/>
                  </a:lnTo>
                  <a:close/>
                  <a:moveTo>
                    <a:pt x="1320" y="42889"/>
                  </a:moveTo>
                  <a:lnTo>
                    <a:pt x="316" y="43027"/>
                  </a:lnTo>
                  <a:lnTo>
                    <a:pt x="330" y="43179"/>
                  </a:lnTo>
                  <a:lnTo>
                    <a:pt x="1348" y="43041"/>
                  </a:lnTo>
                  <a:lnTo>
                    <a:pt x="1320" y="42889"/>
                  </a:lnTo>
                  <a:close/>
                  <a:moveTo>
                    <a:pt x="74861" y="43013"/>
                  </a:moveTo>
                  <a:lnTo>
                    <a:pt x="74833" y="43151"/>
                  </a:lnTo>
                  <a:lnTo>
                    <a:pt x="75851" y="43289"/>
                  </a:lnTo>
                  <a:lnTo>
                    <a:pt x="75864" y="43137"/>
                  </a:lnTo>
                  <a:lnTo>
                    <a:pt x="74861" y="43013"/>
                  </a:lnTo>
                  <a:close/>
                  <a:moveTo>
                    <a:pt x="1443" y="43701"/>
                  </a:moveTo>
                  <a:lnTo>
                    <a:pt x="426" y="43852"/>
                  </a:lnTo>
                  <a:lnTo>
                    <a:pt x="453" y="44004"/>
                  </a:lnTo>
                  <a:lnTo>
                    <a:pt x="1458" y="43852"/>
                  </a:lnTo>
                  <a:lnTo>
                    <a:pt x="1443" y="43701"/>
                  </a:lnTo>
                  <a:close/>
                  <a:moveTo>
                    <a:pt x="74736" y="43824"/>
                  </a:moveTo>
                  <a:lnTo>
                    <a:pt x="74723" y="43962"/>
                  </a:lnTo>
                  <a:lnTo>
                    <a:pt x="75726" y="44127"/>
                  </a:lnTo>
                  <a:lnTo>
                    <a:pt x="75754" y="43976"/>
                  </a:lnTo>
                  <a:lnTo>
                    <a:pt x="74736" y="43824"/>
                  </a:lnTo>
                  <a:close/>
                  <a:moveTo>
                    <a:pt x="1568" y="44512"/>
                  </a:moveTo>
                  <a:lnTo>
                    <a:pt x="563" y="44691"/>
                  </a:lnTo>
                  <a:lnTo>
                    <a:pt x="591" y="44842"/>
                  </a:lnTo>
                  <a:lnTo>
                    <a:pt x="1595" y="44664"/>
                  </a:lnTo>
                  <a:lnTo>
                    <a:pt x="1568" y="44512"/>
                  </a:lnTo>
                  <a:close/>
                  <a:moveTo>
                    <a:pt x="74613" y="44622"/>
                  </a:moveTo>
                  <a:lnTo>
                    <a:pt x="74586" y="44774"/>
                  </a:lnTo>
                  <a:lnTo>
                    <a:pt x="75589" y="44952"/>
                  </a:lnTo>
                  <a:lnTo>
                    <a:pt x="75616" y="44801"/>
                  </a:lnTo>
                  <a:lnTo>
                    <a:pt x="74613" y="44622"/>
                  </a:lnTo>
                  <a:close/>
                  <a:moveTo>
                    <a:pt x="1718" y="45324"/>
                  </a:moveTo>
                  <a:lnTo>
                    <a:pt x="715" y="45516"/>
                  </a:lnTo>
                  <a:lnTo>
                    <a:pt x="756" y="45667"/>
                  </a:lnTo>
                  <a:lnTo>
                    <a:pt x="1746" y="45461"/>
                  </a:lnTo>
                  <a:lnTo>
                    <a:pt x="1718" y="45324"/>
                  </a:lnTo>
                  <a:close/>
                  <a:moveTo>
                    <a:pt x="74461" y="45434"/>
                  </a:moveTo>
                  <a:lnTo>
                    <a:pt x="74420" y="45584"/>
                  </a:lnTo>
                  <a:lnTo>
                    <a:pt x="75424" y="45777"/>
                  </a:lnTo>
                  <a:lnTo>
                    <a:pt x="75451" y="45639"/>
                  </a:lnTo>
                  <a:lnTo>
                    <a:pt x="74461" y="45434"/>
                  </a:lnTo>
                  <a:close/>
                  <a:moveTo>
                    <a:pt x="1883" y="46121"/>
                  </a:moveTo>
                  <a:lnTo>
                    <a:pt x="893" y="46341"/>
                  </a:lnTo>
                  <a:lnTo>
                    <a:pt x="921" y="46492"/>
                  </a:lnTo>
                  <a:lnTo>
                    <a:pt x="1925" y="46272"/>
                  </a:lnTo>
                  <a:lnTo>
                    <a:pt x="1883" y="46121"/>
                  </a:lnTo>
                  <a:close/>
                  <a:moveTo>
                    <a:pt x="74283" y="46231"/>
                  </a:moveTo>
                  <a:lnTo>
                    <a:pt x="74255" y="46382"/>
                  </a:lnTo>
                  <a:lnTo>
                    <a:pt x="75246" y="46602"/>
                  </a:lnTo>
                  <a:lnTo>
                    <a:pt x="75273" y="46464"/>
                  </a:lnTo>
                  <a:lnTo>
                    <a:pt x="74283" y="46231"/>
                  </a:lnTo>
                  <a:close/>
                  <a:moveTo>
                    <a:pt x="2076" y="46919"/>
                  </a:moveTo>
                  <a:lnTo>
                    <a:pt x="1086" y="47166"/>
                  </a:lnTo>
                  <a:lnTo>
                    <a:pt x="1113" y="47317"/>
                  </a:lnTo>
                  <a:lnTo>
                    <a:pt x="2103" y="47069"/>
                  </a:lnTo>
                  <a:lnTo>
                    <a:pt x="2076" y="46919"/>
                  </a:lnTo>
                  <a:close/>
                  <a:moveTo>
                    <a:pt x="74104" y="47029"/>
                  </a:moveTo>
                  <a:lnTo>
                    <a:pt x="74063" y="47180"/>
                  </a:lnTo>
                  <a:lnTo>
                    <a:pt x="75053" y="47427"/>
                  </a:lnTo>
                  <a:lnTo>
                    <a:pt x="75081" y="47276"/>
                  </a:lnTo>
                  <a:lnTo>
                    <a:pt x="74104" y="47029"/>
                  </a:lnTo>
                  <a:close/>
                  <a:moveTo>
                    <a:pt x="2283" y="47716"/>
                  </a:moveTo>
                  <a:lnTo>
                    <a:pt x="1293" y="47977"/>
                  </a:lnTo>
                  <a:lnTo>
                    <a:pt x="1333" y="48129"/>
                  </a:lnTo>
                  <a:lnTo>
                    <a:pt x="2310" y="47854"/>
                  </a:lnTo>
                  <a:lnTo>
                    <a:pt x="2283" y="47716"/>
                  </a:lnTo>
                  <a:close/>
                  <a:moveTo>
                    <a:pt x="73898" y="47826"/>
                  </a:moveTo>
                  <a:lnTo>
                    <a:pt x="73856" y="47977"/>
                  </a:lnTo>
                  <a:lnTo>
                    <a:pt x="74833" y="48239"/>
                  </a:lnTo>
                  <a:lnTo>
                    <a:pt x="74874" y="48101"/>
                  </a:lnTo>
                  <a:lnTo>
                    <a:pt x="73898" y="47826"/>
                  </a:lnTo>
                  <a:close/>
                  <a:moveTo>
                    <a:pt x="2503" y="48500"/>
                  </a:moveTo>
                  <a:lnTo>
                    <a:pt x="1513" y="48789"/>
                  </a:lnTo>
                  <a:lnTo>
                    <a:pt x="1568" y="48940"/>
                  </a:lnTo>
                  <a:lnTo>
                    <a:pt x="2543" y="48651"/>
                  </a:lnTo>
                  <a:lnTo>
                    <a:pt x="2503" y="48500"/>
                  </a:lnTo>
                  <a:close/>
                  <a:moveTo>
                    <a:pt x="73664" y="48624"/>
                  </a:moveTo>
                  <a:lnTo>
                    <a:pt x="73623" y="48761"/>
                  </a:lnTo>
                  <a:lnTo>
                    <a:pt x="74599" y="49050"/>
                  </a:lnTo>
                  <a:lnTo>
                    <a:pt x="74641" y="48912"/>
                  </a:lnTo>
                  <a:lnTo>
                    <a:pt x="73664" y="48624"/>
                  </a:lnTo>
                  <a:close/>
                  <a:moveTo>
                    <a:pt x="2736" y="49284"/>
                  </a:moveTo>
                  <a:lnTo>
                    <a:pt x="1760" y="49600"/>
                  </a:lnTo>
                  <a:lnTo>
                    <a:pt x="1815" y="49737"/>
                  </a:lnTo>
                  <a:lnTo>
                    <a:pt x="2778" y="49435"/>
                  </a:lnTo>
                  <a:lnTo>
                    <a:pt x="2736" y="49284"/>
                  </a:lnTo>
                  <a:close/>
                  <a:moveTo>
                    <a:pt x="73430" y="49407"/>
                  </a:moveTo>
                  <a:lnTo>
                    <a:pt x="73375" y="49545"/>
                  </a:lnTo>
                  <a:lnTo>
                    <a:pt x="74351" y="49862"/>
                  </a:lnTo>
                  <a:lnTo>
                    <a:pt x="74393" y="49710"/>
                  </a:lnTo>
                  <a:lnTo>
                    <a:pt x="73430" y="49407"/>
                  </a:lnTo>
                  <a:close/>
                  <a:moveTo>
                    <a:pt x="2998" y="50067"/>
                  </a:moveTo>
                  <a:lnTo>
                    <a:pt x="2021" y="50397"/>
                  </a:lnTo>
                  <a:lnTo>
                    <a:pt x="2076" y="50549"/>
                  </a:lnTo>
                  <a:lnTo>
                    <a:pt x="3038" y="50205"/>
                  </a:lnTo>
                  <a:lnTo>
                    <a:pt x="2998" y="50067"/>
                  </a:lnTo>
                  <a:close/>
                  <a:moveTo>
                    <a:pt x="73169" y="50177"/>
                  </a:moveTo>
                  <a:lnTo>
                    <a:pt x="73114" y="50329"/>
                  </a:lnTo>
                  <a:lnTo>
                    <a:pt x="74076" y="50659"/>
                  </a:lnTo>
                  <a:lnTo>
                    <a:pt x="74131" y="50522"/>
                  </a:lnTo>
                  <a:lnTo>
                    <a:pt x="73169" y="50177"/>
                  </a:lnTo>
                  <a:close/>
                  <a:moveTo>
                    <a:pt x="3259" y="50837"/>
                  </a:moveTo>
                  <a:lnTo>
                    <a:pt x="2310" y="51195"/>
                  </a:lnTo>
                  <a:lnTo>
                    <a:pt x="2365" y="51332"/>
                  </a:lnTo>
                  <a:lnTo>
                    <a:pt x="3314" y="50975"/>
                  </a:lnTo>
                  <a:lnTo>
                    <a:pt x="3259" y="50837"/>
                  </a:lnTo>
                  <a:close/>
                  <a:moveTo>
                    <a:pt x="72894" y="50962"/>
                  </a:moveTo>
                  <a:lnTo>
                    <a:pt x="72839" y="51099"/>
                  </a:lnTo>
                  <a:lnTo>
                    <a:pt x="73788" y="51457"/>
                  </a:lnTo>
                  <a:lnTo>
                    <a:pt x="73843" y="51305"/>
                  </a:lnTo>
                  <a:lnTo>
                    <a:pt x="72894" y="50962"/>
                  </a:lnTo>
                  <a:close/>
                  <a:moveTo>
                    <a:pt x="3561" y="51607"/>
                  </a:moveTo>
                  <a:lnTo>
                    <a:pt x="2613" y="51979"/>
                  </a:lnTo>
                  <a:lnTo>
                    <a:pt x="2668" y="52117"/>
                  </a:lnTo>
                  <a:lnTo>
                    <a:pt x="3616" y="51745"/>
                  </a:lnTo>
                  <a:lnTo>
                    <a:pt x="3561" y="51607"/>
                  </a:lnTo>
                  <a:close/>
                  <a:moveTo>
                    <a:pt x="72591" y="51732"/>
                  </a:moveTo>
                  <a:lnTo>
                    <a:pt x="72536" y="51869"/>
                  </a:lnTo>
                  <a:lnTo>
                    <a:pt x="73485" y="52240"/>
                  </a:lnTo>
                  <a:lnTo>
                    <a:pt x="73540" y="52102"/>
                  </a:lnTo>
                  <a:lnTo>
                    <a:pt x="72591" y="51732"/>
                  </a:lnTo>
                  <a:close/>
                  <a:moveTo>
                    <a:pt x="3864" y="52364"/>
                  </a:moveTo>
                  <a:lnTo>
                    <a:pt x="2915" y="52762"/>
                  </a:lnTo>
                  <a:lnTo>
                    <a:pt x="2983" y="52900"/>
                  </a:lnTo>
                  <a:lnTo>
                    <a:pt x="3919" y="52502"/>
                  </a:lnTo>
                  <a:lnTo>
                    <a:pt x="3864" y="52364"/>
                  </a:lnTo>
                  <a:close/>
                  <a:moveTo>
                    <a:pt x="72289" y="52487"/>
                  </a:moveTo>
                  <a:lnTo>
                    <a:pt x="72234" y="52625"/>
                  </a:lnTo>
                  <a:lnTo>
                    <a:pt x="73169" y="53024"/>
                  </a:lnTo>
                  <a:lnTo>
                    <a:pt x="73224" y="52887"/>
                  </a:lnTo>
                  <a:lnTo>
                    <a:pt x="72289" y="52487"/>
                  </a:lnTo>
                  <a:close/>
                  <a:moveTo>
                    <a:pt x="4180" y="53120"/>
                  </a:moveTo>
                  <a:lnTo>
                    <a:pt x="3259" y="53532"/>
                  </a:lnTo>
                  <a:lnTo>
                    <a:pt x="3314" y="53670"/>
                  </a:lnTo>
                  <a:lnTo>
                    <a:pt x="4249" y="53257"/>
                  </a:lnTo>
                  <a:lnTo>
                    <a:pt x="4180" y="53120"/>
                  </a:lnTo>
                  <a:close/>
                  <a:moveTo>
                    <a:pt x="71959" y="53244"/>
                  </a:moveTo>
                  <a:lnTo>
                    <a:pt x="71890" y="53382"/>
                  </a:lnTo>
                  <a:lnTo>
                    <a:pt x="72825" y="53794"/>
                  </a:lnTo>
                  <a:lnTo>
                    <a:pt x="72894" y="53657"/>
                  </a:lnTo>
                  <a:lnTo>
                    <a:pt x="71959" y="53244"/>
                  </a:lnTo>
                  <a:close/>
                  <a:moveTo>
                    <a:pt x="4524" y="53862"/>
                  </a:moveTo>
                  <a:lnTo>
                    <a:pt x="3603" y="54289"/>
                  </a:lnTo>
                  <a:lnTo>
                    <a:pt x="3671" y="54427"/>
                  </a:lnTo>
                  <a:lnTo>
                    <a:pt x="4593" y="54000"/>
                  </a:lnTo>
                  <a:lnTo>
                    <a:pt x="4524" y="53862"/>
                  </a:lnTo>
                  <a:close/>
                  <a:moveTo>
                    <a:pt x="71615" y="53987"/>
                  </a:moveTo>
                  <a:lnTo>
                    <a:pt x="71546" y="54124"/>
                  </a:lnTo>
                  <a:lnTo>
                    <a:pt x="72468" y="54564"/>
                  </a:lnTo>
                  <a:lnTo>
                    <a:pt x="72536" y="54427"/>
                  </a:lnTo>
                  <a:lnTo>
                    <a:pt x="71615" y="53987"/>
                  </a:lnTo>
                  <a:close/>
                  <a:moveTo>
                    <a:pt x="4881" y="54592"/>
                  </a:moveTo>
                  <a:lnTo>
                    <a:pt x="3974" y="55045"/>
                  </a:lnTo>
                  <a:lnTo>
                    <a:pt x="4043" y="55183"/>
                  </a:lnTo>
                  <a:lnTo>
                    <a:pt x="4950" y="54729"/>
                  </a:lnTo>
                  <a:lnTo>
                    <a:pt x="4881" y="54592"/>
                  </a:lnTo>
                  <a:close/>
                  <a:moveTo>
                    <a:pt x="71258" y="54729"/>
                  </a:moveTo>
                  <a:lnTo>
                    <a:pt x="71188" y="54867"/>
                  </a:lnTo>
                  <a:lnTo>
                    <a:pt x="72096" y="55320"/>
                  </a:lnTo>
                  <a:lnTo>
                    <a:pt x="72165" y="55183"/>
                  </a:lnTo>
                  <a:lnTo>
                    <a:pt x="71258" y="54729"/>
                  </a:lnTo>
                  <a:close/>
                  <a:moveTo>
                    <a:pt x="5253" y="55320"/>
                  </a:moveTo>
                  <a:lnTo>
                    <a:pt x="4345" y="55802"/>
                  </a:lnTo>
                  <a:lnTo>
                    <a:pt x="4428" y="55939"/>
                  </a:lnTo>
                  <a:lnTo>
                    <a:pt x="5321" y="55458"/>
                  </a:lnTo>
                  <a:lnTo>
                    <a:pt x="5253" y="55320"/>
                  </a:lnTo>
                  <a:close/>
                  <a:moveTo>
                    <a:pt x="70873" y="55458"/>
                  </a:moveTo>
                  <a:lnTo>
                    <a:pt x="70803" y="55595"/>
                  </a:lnTo>
                  <a:lnTo>
                    <a:pt x="71698" y="56077"/>
                  </a:lnTo>
                  <a:lnTo>
                    <a:pt x="71780" y="55939"/>
                  </a:lnTo>
                  <a:lnTo>
                    <a:pt x="70873" y="55458"/>
                  </a:lnTo>
                  <a:close/>
                  <a:moveTo>
                    <a:pt x="5638" y="56049"/>
                  </a:moveTo>
                  <a:lnTo>
                    <a:pt x="4744" y="56544"/>
                  </a:lnTo>
                  <a:lnTo>
                    <a:pt x="4826" y="56668"/>
                  </a:lnTo>
                  <a:lnTo>
                    <a:pt x="5720" y="56173"/>
                  </a:lnTo>
                  <a:lnTo>
                    <a:pt x="5638" y="56049"/>
                  </a:lnTo>
                  <a:close/>
                  <a:moveTo>
                    <a:pt x="70473" y="56187"/>
                  </a:moveTo>
                  <a:lnTo>
                    <a:pt x="70405" y="56310"/>
                  </a:lnTo>
                  <a:lnTo>
                    <a:pt x="71298" y="56805"/>
                  </a:lnTo>
                  <a:lnTo>
                    <a:pt x="71368" y="56682"/>
                  </a:lnTo>
                  <a:lnTo>
                    <a:pt x="70473" y="56187"/>
                  </a:lnTo>
                  <a:close/>
                  <a:moveTo>
                    <a:pt x="6051" y="56750"/>
                  </a:moveTo>
                  <a:lnTo>
                    <a:pt x="5170" y="57273"/>
                  </a:lnTo>
                  <a:lnTo>
                    <a:pt x="5239" y="57397"/>
                  </a:lnTo>
                  <a:lnTo>
                    <a:pt x="6119" y="56888"/>
                  </a:lnTo>
                  <a:lnTo>
                    <a:pt x="6051" y="56750"/>
                  </a:lnTo>
                  <a:close/>
                  <a:moveTo>
                    <a:pt x="70075" y="56888"/>
                  </a:moveTo>
                  <a:lnTo>
                    <a:pt x="69993" y="57025"/>
                  </a:lnTo>
                  <a:lnTo>
                    <a:pt x="70873" y="57548"/>
                  </a:lnTo>
                  <a:lnTo>
                    <a:pt x="70955" y="57410"/>
                  </a:lnTo>
                  <a:lnTo>
                    <a:pt x="70075" y="56888"/>
                  </a:lnTo>
                  <a:close/>
                  <a:moveTo>
                    <a:pt x="6463" y="57452"/>
                  </a:moveTo>
                  <a:lnTo>
                    <a:pt x="5596" y="57988"/>
                  </a:lnTo>
                  <a:lnTo>
                    <a:pt x="5679" y="58125"/>
                  </a:lnTo>
                  <a:lnTo>
                    <a:pt x="6546" y="57590"/>
                  </a:lnTo>
                  <a:lnTo>
                    <a:pt x="6463" y="57452"/>
                  </a:lnTo>
                  <a:close/>
                  <a:moveTo>
                    <a:pt x="69648" y="57603"/>
                  </a:moveTo>
                  <a:lnTo>
                    <a:pt x="69566" y="57727"/>
                  </a:lnTo>
                  <a:lnTo>
                    <a:pt x="70433" y="58263"/>
                  </a:lnTo>
                  <a:lnTo>
                    <a:pt x="70515" y="58140"/>
                  </a:lnTo>
                  <a:lnTo>
                    <a:pt x="69648" y="57603"/>
                  </a:lnTo>
                  <a:close/>
                  <a:moveTo>
                    <a:pt x="6903" y="58153"/>
                  </a:moveTo>
                  <a:lnTo>
                    <a:pt x="6051" y="58703"/>
                  </a:lnTo>
                  <a:lnTo>
                    <a:pt x="6133" y="58827"/>
                  </a:lnTo>
                  <a:lnTo>
                    <a:pt x="6986" y="58277"/>
                  </a:lnTo>
                  <a:lnTo>
                    <a:pt x="6903" y="58153"/>
                  </a:lnTo>
                  <a:close/>
                  <a:moveTo>
                    <a:pt x="69208" y="58290"/>
                  </a:moveTo>
                  <a:lnTo>
                    <a:pt x="69126" y="58415"/>
                  </a:lnTo>
                  <a:lnTo>
                    <a:pt x="69978" y="58978"/>
                  </a:lnTo>
                  <a:lnTo>
                    <a:pt x="70061" y="58840"/>
                  </a:lnTo>
                  <a:lnTo>
                    <a:pt x="69208" y="58290"/>
                  </a:lnTo>
                  <a:close/>
                  <a:moveTo>
                    <a:pt x="7356" y="58840"/>
                  </a:moveTo>
                  <a:lnTo>
                    <a:pt x="6504" y="59405"/>
                  </a:lnTo>
                  <a:lnTo>
                    <a:pt x="6601" y="59528"/>
                  </a:lnTo>
                  <a:lnTo>
                    <a:pt x="7439" y="58950"/>
                  </a:lnTo>
                  <a:lnTo>
                    <a:pt x="7356" y="58840"/>
                  </a:lnTo>
                  <a:close/>
                  <a:moveTo>
                    <a:pt x="68755" y="58978"/>
                  </a:moveTo>
                  <a:lnTo>
                    <a:pt x="68673" y="59102"/>
                  </a:lnTo>
                  <a:lnTo>
                    <a:pt x="69511" y="59680"/>
                  </a:lnTo>
                  <a:lnTo>
                    <a:pt x="69593" y="59542"/>
                  </a:lnTo>
                  <a:lnTo>
                    <a:pt x="68755" y="58978"/>
                  </a:lnTo>
                  <a:close/>
                  <a:moveTo>
                    <a:pt x="7824" y="59515"/>
                  </a:moveTo>
                  <a:lnTo>
                    <a:pt x="6986" y="60092"/>
                  </a:lnTo>
                  <a:lnTo>
                    <a:pt x="7081" y="60215"/>
                  </a:lnTo>
                  <a:lnTo>
                    <a:pt x="7906" y="59625"/>
                  </a:lnTo>
                  <a:lnTo>
                    <a:pt x="7824" y="59515"/>
                  </a:lnTo>
                  <a:close/>
                  <a:moveTo>
                    <a:pt x="68273" y="59652"/>
                  </a:moveTo>
                  <a:lnTo>
                    <a:pt x="68191" y="59775"/>
                  </a:lnTo>
                  <a:lnTo>
                    <a:pt x="69016" y="60367"/>
                  </a:lnTo>
                  <a:lnTo>
                    <a:pt x="69113" y="60243"/>
                  </a:lnTo>
                  <a:lnTo>
                    <a:pt x="68273" y="59652"/>
                  </a:lnTo>
                  <a:close/>
                  <a:moveTo>
                    <a:pt x="8306" y="60175"/>
                  </a:moveTo>
                  <a:lnTo>
                    <a:pt x="7481" y="60780"/>
                  </a:lnTo>
                  <a:lnTo>
                    <a:pt x="7576" y="60903"/>
                  </a:lnTo>
                  <a:lnTo>
                    <a:pt x="8388" y="60285"/>
                  </a:lnTo>
                  <a:lnTo>
                    <a:pt x="8306" y="60175"/>
                  </a:lnTo>
                  <a:close/>
                  <a:moveTo>
                    <a:pt x="67793" y="60312"/>
                  </a:moveTo>
                  <a:lnTo>
                    <a:pt x="67710" y="60422"/>
                  </a:lnTo>
                  <a:lnTo>
                    <a:pt x="68521" y="61041"/>
                  </a:lnTo>
                  <a:lnTo>
                    <a:pt x="68618" y="60917"/>
                  </a:lnTo>
                  <a:lnTo>
                    <a:pt x="67793" y="60312"/>
                  </a:lnTo>
                  <a:close/>
                  <a:moveTo>
                    <a:pt x="8801" y="60821"/>
                  </a:moveTo>
                  <a:lnTo>
                    <a:pt x="7989" y="61453"/>
                  </a:lnTo>
                  <a:lnTo>
                    <a:pt x="8086" y="61563"/>
                  </a:lnTo>
                  <a:lnTo>
                    <a:pt x="8883" y="60945"/>
                  </a:lnTo>
                  <a:lnTo>
                    <a:pt x="8801" y="60821"/>
                  </a:lnTo>
                  <a:close/>
                  <a:moveTo>
                    <a:pt x="67297" y="60958"/>
                  </a:moveTo>
                  <a:lnTo>
                    <a:pt x="67201" y="61082"/>
                  </a:lnTo>
                  <a:lnTo>
                    <a:pt x="67998" y="61715"/>
                  </a:lnTo>
                  <a:lnTo>
                    <a:pt x="68095" y="61591"/>
                  </a:lnTo>
                  <a:lnTo>
                    <a:pt x="67297" y="60958"/>
                  </a:lnTo>
                  <a:close/>
                  <a:moveTo>
                    <a:pt x="9309" y="61467"/>
                  </a:moveTo>
                  <a:lnTo>
                    <a:pt x="8511" y="62113"/>
                  </a:lnTo>
                  <a:lnTo>
                    <a:pt x="8608" y="62223"/>
                  </a:lnTo>
                  <a:lnTo>
                    <a:pt x="9406" y="61577"/>
                  </a:lnTo>
                  <a:lnTo>
                    <a:pt x="9309" y="61467"/>
                  </a:lnTo>
                  <a:close/>
                  <a:moveTo>
                    <a:pt x="66788" y="61605"/>
                  </a:moveTo>
                  <a:lnTo>
                    <a:pt x="66692" y="61715"/>
                  </a:lnTo>
                  <a:lnTo>
                    <a:pt x="67476" y="62361"/>
                  </a:lnTo>
                  <a:lnTo>
                    <a:pt x="67572" y="62251"/>
                  </a:lnTo>
                  <a:lnTo>
                    <a:pt x="66788" y="61605"/>
                  </a:lnTo>
                  <a:close/>
                  <a:moveTo>
                    <a:pt x="9831" y="62100"/>
                  </a:moveTo>
                  <a:lnTo>
                    <a:pt x="9048" y="62760"/>
                  </a:lnTo>
                  <a:lnTo>
                    <a:pt x="9158" y="62870"/>
                  </a:lnTo>
                  <a:lnTo>
                    <a:pt x="9928" y="62210"/>
                  </a:lnTo>
                  <a:lnTo>
                    <a:pt x="9831" y="62100"/>
                  </a:lnTo>
                  <a:close/>
                  <a:moveTo>
                    <a:pt x="66252" y="62223"/>
                  </a:moveTo>
                  <a:lnTo>
                    <a:pt x="66156" y="62347"/>
                  </a:lnTo>
                  <a:lnTo>
                    <a:pt x="66926" y="63007"/>
                  </a:lnTo>
                  <a:lnTo>
                    <a:pt x="67022" y="62897"/>
                  </a:lnTo>
                  <a:lnTo>
                    <a:pt x="66252" y="62223"/>
                  </a:lnTo>
                  <a:close/>
                  <a:moveTo>
                    <a:pt x="10368" y="62718"/>
                  </a:moveTo>
                  <a:lnTo>
                    <a:pt x="9598" y="63392"/>
                  </a:lnTo>
                  <a:lnTo>
                    <a:pt x="9708" y="63503"/>
                  </a:lnTo>
                  <a:lnTo>
                    <a:pt x="10464" y="62828"/>
                  </a:lnTo>
                  <a:lnTo>
                    <a:pt x="10368" y="62718"/>
                  </a:lnTo>
                  <a:close/>
                  <a:moveTo>
                    <a:pt x="65716" y="62842"/>
                  </a:moveTo>
                  <a:lnTo>
                    <a:pt x="65620" y="62952"/>
                  </a:lnTo>
                  <a:lnTo>
                    <a:pt x="66376" y="63640"/>
                  </a:lnTo>
                  <a:lnTo>
                    <a:pt x="66472" y="63530"/>
                  </a:lnTo>
                  <a:lnTo>
                    <a:pt x="65716" y="62842"/>
                  </a:lnTo>
                  <a:close/>
                  <a:moveTo>
                    <a:pt x="10918" y="63323"/>
                  </a:moveTo>
                  <a:lnTo>
                    <a:pt x="10176" y="64011"/>
                  </a:lnTo>
                  <a:lnTo>
                    <a:pt x="10272" y="64121"/>
                  </a:lnTo>
                  <a:lnTo>
                    <a:pt x="11014" y="63433"/>
                  </a:lnTo>
                  <a:lnTo>
                    <a:pt x="10918" y="63323"/>
                  </a:lnTo>
                  <a:close/>
                  <a:moveTo>
                    <a:pt x="65166" y="63447"/>
                  </a:moveTo>
                  <a:lnTo>
                    <a:pt x="65056" y="63558"/>
                  </a:lnTo>
                  <a:lnTo>
                    <a:pt x="65798" y="64258"/>
                  </a:lnTo>
                  <a:lnTo>
                    <a:pt x="65908" y="64148"/>
                  </a:lnTo>
                  <a:lnTo>
                    <a:pt x="65166" y="63447"/>
                  </a:lnTo>
                  <a:close/>
                  <a:moveTo>
                    <a:pt x="11482" y="63915"/>
                  </a:moveTo>
                  <a:lnTo>
                    <a:pt x="10753" y="64630"/>
                  </a:lnTo>
                  <a:lnTo>
                    <a:pt x="10863" y="64740"/>
                  </a:lnTo>
                  <a:lnTo>
                    <a:pt x="11592" y="64025"/>
                  </a:lnTo>
                  <a:lnTo>
                    <a:pt x="11482" y="63915"/>
                  </a:lnTo>
                  <a:close/>
                  <a:moveTo>
                    <a:pt x="64588" y="64038"/>
                  </a:moveTo>
                  <a:lnTo>
                    <a:pt x="64492" y="64148"/>
                  </a:lnTo>
                  <a:lnTo>
                    <a:pt x="65207" y="64863"/>
                  </a:lnTo>
                  <a:lnTo>
                    <a:pt x="65317" y="64753"/>
                  </a:lnTo>
                  <a:lnTo>
                    <a:pt x="64588" y="64038"/>
                  </a:lnTo>
                  <a:close/>
                  <a:moveTo>
                    <a:pt x="12059" y="64493"/>
                  </a:moveTo>
                  <a:lnTo>
                    <a:pt x="11344" y="65221"/>
                  </a:lnTo>
                  <a:lnTo>
                    <a:pt x="11454" y="65331"/>
                  </a:lnTo>
                  <a:lnTo>
                    <a:pt x="12169" y="64603"/>
                  </a:lnTo>
                  <a:lnTo>
                    <a:pt x="12059" y="64493"/>
                  </a:lnTo>
                  <a:close/>
                  <a:moveTo>
                    <a:pt x="64010" y="64630"/>
                  </a:moveTo>
                  <a:lnTo>
                    <a:pt x="63900" y="64726"/>
                  </a:lnTo>
                  <a:lnTo>
                    <a:pt x="64615" y="65455"/>
                  </a:lnTo>
                  <a:lnTo>
                    <a:pt x="64725" y="65358"/>
                  </a:lnTo>
                  <a:lnTo>
                    <a:pt x="64010" y="64630"/>
                  </a:lnTo>
                  <a:close/>
                  <a:moveTo>
                    <a:pt x="12651" y="65070"/>
                  </a:moveTo>
                  <a:lnTo>
                    <a:pt x="11949" y="65813"/>
                  </a:lnTo>
                  <a:lnTo>
                    <a:pt x="12059" y="65908"/>
                  </a:lnTo>
                  <a:lnTo>
                    <a:pt x="12761" y="65166"/>
                  </a:lnTo>
                  <a:lnTo>
                    <a:pt x="12651" y="65070"/>
                  </a:lnTo>
                  <a:close/>
                  <a:moveTo>
                    <a:pt x="63420" y="65193"/>
                  </a:moveTo>
                  <a:lnTo>
                    <a:pt x="63310" y="65290"/>
                  </a:lnTo>
                  <a:lnTo>
                    <a:pt x="63997" y="66046"/>
                  </a:lnTo>
                  <a:lnTo>
                    <a:pt x="64120" y="65936"/>
                  </a:lnTo>
                  <a:lnTo>
                    <a:pt x="63420" y="65193"/>
                  </a:lnTo>
                  <a:close/>
                  <a:moveTo>
                    <a:pt x="13256" y="65620"/>
                  </a:moveTo>
                  <a:lnTo>
                    <a:pt x="12568" y="66376"/>
                  </a:lnTo>
                  <a:lnTo>
                    <a:pt x="12678" y="66486"/>
                  </a:lnTo>
                  <a:lnTo>
                    <a:pt x="13366" y="65730"/>
                  </a:lnTo>
                  <a:lnTo>
                    <a:pt x="13256" y="65620"/>
                  </a:lnTo>
                  <a:close/>
                  <a:moveTo>
                    <a:pt x="62815" y="65743"/>
                  </a:moveTo>
                  <a:lnTo>
                    <a:pt x="62705" y="65840"/>
                  </a:lnTo>
                  <a:lnTo>
                    <a:pt x="63378" y="66610"/>
                  </a:lnTo>
                  <a:lnTo>
                    <a:pt x="63488" y="66500"/>
                  </a:lnTo>
                  <a:lnTo>
                    <a:pt x="62815" y="65743"/>
                  </a:lnTo>
                  <a:close/>
                  <a:moveTo>
                    <a:pt x="13861" y="66170"/>
                  </a:moveTo>
                  <a:lnTo>
                    <a:pt x="13201" y="66940"/>
                  </a:lnTo>
                  <a:lnTo>
                    <a:pt x="13311" y="67036"/>
                  </a:lnTo>
                  <a:lnTo>
                    <a:pt x="13984" y="66266"/>
                  </a:lnTo>
                  <a:lnTo>
                    <a:pt x="13861" y="66170"/>
                  </a:lnTo>
                  <a:close/>
                  <a:moveTo>
                    <a:pt x="62195" y="66280"/>
                  </a:moveTo>
                  <a:lnTo>
                    <a:pt x="62085" y="66376"/>
                  </a:lnTo>
                  <a:lnTo>
                    <a:pt x="62745" y="67160"/>
                  </a:lnTo>
                  <a:lnTo>
                    <a:pt x="62855" y="67063"/>
                  </a:lnTo>
                  <a:lnTo>
                    <a:pt x="62195" y="66280"/>
                  </a:lnTo>
                  <a:close/>
                  <a:moveTo>
                    <a:pt x="14494" y="66693"/>
                  </a:moveTo>
                  <a:lnTo>
                    <a:pt x="13847" y="67490"/>
                  </a:lnTo>
                  <a:lnTo>
                    <a:pt x="13957" y="67586"/>
                  </a:lnTo>
                  <a:lnTo>
                    <a:pt x="14604" y="66788"/>
                  </a:lnTo>
                  <a:lnTo>
                    <a:pt x="14494" y="66693"/>
                  </a:lnTo>
                  <a:close/>
                  <a:moveTo>
                    <a:pt x="61563" y="66816"/>
                  </a:moveTo>
                  <a:lnTo>
                    <a:pt x="61453" y="66898"/>
                  </a:lnTo>
                  <a:lnTo>
                    <a:pt x="62100" y="67696"/>
                  </a:lnTo>
                  <a:lnTo>
                    <a:pt x="62210" y="67600"/>
                  </a:lnTo>
                  <a:lnTo>
                    <a:pt x="61563" y="66816"/>
                  </a:lnTo>
                  <a:close/>
                  <a:moveTo>
                    <a:pt x="15126" y="67215"/>
                  </a:moveTo>
                  <a:lnTo>
                    <a:pt x="14507" y="68013"/>
                  </a:lnTo>
                  <a:lnTo>
                    <a:pt x="14617" y="68109"/>
                  </a:lnTo>
                  <a:lnTo>
                    <a:pt x="15249" y="67311"/>
                  </a:lnTo>
                  <a:lnTo>
                    <a:pt x="15126" y="67215"/>
                  </a:lnTo>
                  <a:close/>
                  <a:moveTo>
                    <a:pt x="60930" y="67325"/>
                  </a:moveTo>
                  <a:lnTo>
                    <a:pt x="60807" y="67408"/>
                  </a:lnTo>
                  <a:lnTo>
                    <a:pt x="61440" y="68219"/>
                  </a:lnTo>
                  <a:lnTo>
                    <a:pt x="61550" y="68123"/>
                  </a:lnTo>
                  <a:lnTo>
                    <a:pt x="60930" y="67325"/>
                  </a:lnTo>
                  <a:close/>
                  <a:moveTo>
                    <a:pt x="15786" y="67710"/>
                  </a:moveTo>
                  <a:lnTo>
                    <a:pt x="15167" y="68535"/>
                  </a:lnTo>
                  <a:lnTo>
                    <a:pt x="15291" y="68618"/>
                  </a:lnTo>
                  <a:lnTo>
                    <a:pt x="15896" y="67806"/>
                  </a:lnTo>
                  <a:lnTo>
                    <a:pt x="15786" y="67710"/>
                  </a:lnTo>
                  <a:close/>
                  <a:moveTo>
                    <a:pt x="60270" y="67820"/>
                  </a:moveTo>
                  <a:lnTo>
                    <a:pt x="60160" y="67903"/>
                  </a:lnTo>
                  <a:lnTo>
                    <a:pt x="60765" y="68728"/>
                  </a:lnTo>
                  <a:lnTo>
                    <a:pt x="60890" y="68631"/>
                  </a:lnTo>
                  <a:lnTo>
                    <a:pt x="60270" y="67820"/>
                  </a:lnTo>
                  <a:close/>
                  <a:moveTo>
                    <a:pt x="16446" y="68205"/>
                  </a:moveTo>
                  <a:lnTo>
                    <a:pt x="15841" y="69030"/>
                  </a:lnTo>
                  <a:lnTo>
                    <a:pt x="15979" y="69113"/>
                  </a:lnTo>
                  <a:lnTo>
                    <a:pt x="16569" y="68288"/>
                  </a:lnTo>
                  <a:lnTo>
                    <a:pt x="16446" y="68205"/>
                  </a:lnTo>
                  <a:close/>
                  <a:moveTo>
                    <a:pt x="59610" y="68301"/>
                  </a:moveTo>
                  <a:lnTo>
                    <a:pt x="59500" y="68384"/>
                  </a:lnTo>
                  <a:lnTo>
                    <a:pt x="60078" y="69223"/>
                  </a:lnTo>
                  <a:lnTo>
                    <a:pt x="60202" y="69126"/>
                  </a:lnTo>
                  <a:lnTo>
                    <a:pt x="59610" y="68301"/>
                  </a:lnTo>
                  <a:close/>
                  <a:moveTo>
                    <a:pt x="17120" y="68673"/>
                  </a:moveTo>
                  <a:lnTo>
                    <a:pt x="16542" y="69511"/>
                  </a:lnTo>
                  <a:lnTo>
                    <a:pt x="16666" y="69608"/>
                  </a:lnTo>
                  <a:lnTo>
                    <a:pt x="17244" y="68755"/>
                  </a:lnTo>
                  <a:lnTo>
                    <a:pt x="17120" y="68673"/>
                  </a:lnTo>
                  <a:close/>
                  <a:moveTo>
                    <a:pt x="58937" y="68769"/>
                  </a:moveTo>
                  <a:lnTo>
                    <a:pt x="58827" y="68851"/>
                  </a:lnTo>
                  <a:lnTo>
                    <a:pt x="59390" y="69704"/>
                  </a:lnTo>
                  <a:lnTo>
                    <a:pt x="59514" y="69608"/>
                  </a:lnTo>
                  <a:lnTo>
                    <a:pt x="58937" y="68769"/>
                  </a:lnTo>
                  <a:close/>
                  <a:moveTo>
                    <a:pt x="17794" y="69126"/>
                  </a:moveTo>
                  <a:lnTo>
                    <a:pt x="17244" y="69979"/>
                  </a:lnTo>
                  <a:lnTo>
                    <a:pt x="17367" y="70075"/>
                  </a:lnTo>
                  <a:lnTo>
                    <a:pt x="17917" y="69209"/>
                  </a:lnTo>
                  <a:lnTo>
                    <a:pt x="17794" y="69126"/>
                  </a:lnTo>
                  <a:close/>
                  <a:moveTo>
                    <a:pt x="58263" y="69223"/>
                  </a:moveTo>
                  <a:lnTo>
                    <a:pt x="58139" y="69305"/>
                  </a:lnTo>
                  <a:lnTo>
                    <a:pt x="58689" y="70158"/>
                  </a:lnTo>
                  <a:lnTo>
                    <a:pt x="58813" y="70075"/>
                  </a:lnTo>
                  <a:lnTo>
                    <a:pt x="58263" y="69223"/>
                  </a:lnTo>
                  <a:close/>
                  <a:moveTo>
                    <a:pt x="18481" y="69580"/>
                  </a:moveTo>
                  <a:lnTo>
                    <a:pt x="17945" y="70446"/>
                  </a:lnTo>
                  <a:lnTo>
                    <a:pt x="18082" y="70516"/>
                  </a:lnTo>
                  <a:lnTo>
                    <a:pt x="18619" y="69649"/>
                  </a:lnTo>
                  <a:lnTo>
                    <a:pt x="18481" y="69580"/>
                  </a:lnTo>
                  <a:close/>
                  <a:moveTo>
                    <a:pt x="57575" y="69663"/>
                  </a:moveTo>
                  <a:lnTo>
                    <a:pt x="57437" y="69745"/>
                  </a:lnTo>
                  <a:lnTo>
                    <a:pt x="57974" y="70611"/>
                  </a:lnTo>
                  <a:lnTo>
                    <a:pt x="58112" y="70529"/>
                  </a:lnTo>
                  <a:lnTo>
                    <a:pt x="57575" y="69663"/>
                  </a:lnTo>
                  <a:close/>
                  <a:moveTo>
                    <a:pt x="19196" y="70006"/>
                  </a:moveTo>
                  <a:lnTo>
                    <a:pt x="18674" y="70873"/>
                  </a:lnTo>
                  <a:lnTo>
                    <a:pt x="18797" y="70956"/>
                  </a:lnTo>
                  <a:lnTo>
                    <a:pt x="19320" y="70075"/>
                  </a:lnTo>
                  <a:lnTo>
                    <a:pt x="19196" y="70006"/>
                  </a:lnTo>
                  <a:close/>
                  <a:moveTo>
                    <a:pt x="56874" y="70089"/>
                  </a:moveTo>
                  <a:lnTo>
                    <a:pt x="56737" y="70158"/>
                  </a:lnTo>
                  <a:lnTo>
                    <a:pt x="57259" y="71038"/>
                  </a:lnTo>
                  <a:lnTo>
                    <a:pt x="57382" y="70969"/>
                  </a:lnTo>
                  <a:lnTo>
                    <a:pt x="56874" y="70089"/>
                  </a:lnTo>
                  <a:close/>
                  <a:moveTo>
                    <a:pt x="19897" y="70419"/>
                  </a:moveTo>
                  <a:lnTo>
                    <a:pt x="19402" y="71299"/>
                  </a:lnTo>
                  <a:lnTo>
                    <a:pt x="19540" y="71381"/>
                  </a:lnTo>
                  <a:lnTo>
                    <a:pt x="20035" y="70488"/>
                  </a:lnTo>
                  <a:lnTo>
                    <a:pt x="19897" y="70419"/>
                  </a:lnTo>
                  <a:close/>
                  <a:moveTo>
                    <a:pt x="56159" y="70488"/>
                  </a:moveTo>
                  <a:lnTo>
                    <a:pt x="56035" y="70571"/>
                  </a:lnTo>
                  <a:lnTo>
                    <a:pt x="56517" y="71451"/>
                  </a:lnTo>
                  <a:lnTo>
                    <a:pt x="56654" y="71381"/>
                  </a:lnTo>
                  <a:lnTo>
                    <a:pt x="56159" y="70488"/>
                  </a:lnTo>
                  <a:close/>
                  <a:moveTo>
                    <a:pt x="20627" y="70818"/>
                  </a:moveTo>
                  <a:lnTo>
                    <a:pt x="20145" y="71711"/>
                  </a:lnTo>
                  <a:lnTo>
                    <a:pt x="20282" y="71781"/>
                  </a:lnTo>
                  <a:lnTo>
                    <a:pt x="20750" y="70886"/>
                  </a:lnTo>
                  <a:lnTo>
                    <a:pt x="20627" y="70818"/>
                  </a:lnTo>
                  <a:close/>
                  <a:moveTo>
                    <a:pt x="55444" y="70886"/>
                  </a:moveTo>
                  <a:lnTo>
                    <a:pt x="55307" y="70956"/>
                  </a:lnTo>
                  <a:lnTo>
                    <a:pt x="55787" y="71849"/>
                  </a:lnTo>
                  <a:lnTo>
                    <a:pt x="55925" y="71781"/>
                  </a:lnTo>
                  <a:lnTo>
                    <a:pt x="55444" y="70886"/>
                  </a:lnTo>
                  <a:close/>
                  <a:moveTo>
                    <a:pt x="21355" y="71189"/>
                  </a:moveTo>
                  <a:lnTo>
                    <a:pt x="20887" y="72096"/>
                  </a:lnTo>
                  <a:lnTo>
                    <a:pt x="21025" y="72166"/>
                  </a:lnTo>
                  <a:lnTo>
                    <a:pt x="21479" y="71258"/>
                  </a:lnTo>
                  <a:lnTo>
                    <a:pt x="21355" y="71189"/>
                  </a:lnTo>
                  <a:close/>
                  <a:moveTo>
                    <a:pt x="54715" y="71258"/>
                  </a:moveTo>
                  <a:lnTo>
                    <a:pt x="54577" y="71326"/>
                  </a:lnTo>
                  <a:lnTo>
                    <a:pt x="55032" y="72234"/>
                  </a:lnTo>
                  <a:lnTo>
                    <a:pt x="55169" y="72166"/>
                  </a:lnTo>
                  <a:lnTo>
                    <a:pt x="54715" y="71258"/>
                  </a:lnTo>
                  <a:close/>
                  <a:moveTo>
                    <a:pt x="22084" y="71561"/>
                  </a:moveTo>
                  <a:lnTo>
                    <a:pt x="21644" y="72468"/>
                  </a:lnTo>
                  <a:lnTo>
                    <a:pt x="21782" y="72536"/>
                  </a:lnTo>
                  <a:lnTo>
                    <a:pt x="22222" y="71616"/>
                  </a:lnTo>
                  <a:lnTo>
                    <a:pt x="22084" y="71561"/>
                  </a:lnTo>
                  <a:close/>
                  <a:moveTo>
                    <a:pt x="53987" y="71616"/>
                  </a:moveTo>
                  <a:lnTo>
                    <a:pt x="53849" y="71684"/>
                  </a:lnTo>
                  <a:lnTo>
                    <a:pt x="54275" y="72606"/>
                  </a:lnTo>
                  <a:lnTo>
                    <a:pt x="54412" y="72536"/>
                  </a:lnTo>
                  <a:lnTo>
                    <a:pt x="53987" y="71616"/>
                  </a:lnTo>
                  <a:close/>
                  <a:moveTo>
                    <a:pt x="22827" y="71904"/>
                  </a:moveTo>
                  <a:lnTo>
                    <a:pt x="22414" y="72826"/>
                  </a:lnTo>
                  <a:lnTo>
                    <a:pt x="22552" y="72894"/>
                  </a:lnTo>
                  <a:lnTo>
                    <a:pt x="22964" y="71959"/>
                  </a:lnTo>
                  <a:lnTo>
                    <a:pt x="22827" y="71904"/>
                  </a:lnTo>
                  <a:close/>
                  <a:moveTo>
                    <a:pt x="53244" y="71959"/>
                  </a:moveTo>
                  <a:lnTo>
                    <a:pt x="53106" y="72014"/>
                  </a:lnTo>
                  <a:lnTo>
                    <a:pt x="53519" y="72949"/>
                  </a:lnTo>
                  <a:lnTo>
                    <a:pt x="53656" y="72894"/>
                  </a:lnTo>
                  <a:lnTo>
                    <a:pt x="53244" y="71959"/>
                  </a:lnTo>
                  <a:close/>
                  <a:moveTo>
                    <a:pt x="23582" y="72234"/>
                  </a:moveTo>
                  <a:lnTo>
                    <a:pt x="23184" y="73169"/>
                  </a:lnTo>
                  <a:lnTo>
                    <a:pt x="23335" y="73224"/>
                  </a:lnTo>
                  <a:lnTo>
                    <a:pt x="23720" y="72289"/>
                  </a:lnTo>
                  <a:lnTo>
                    <a:pt x="23582" y="72234"/>
                  </a:lnTo>
                  <a:close/>
                  <a:moveTo>
                    <a:pt x="52487" y="72289"/>
                  </a:moveTo>
                  <a:lnTo>
                    <a:pt x="52350" y="72344"/>
                  </a:lnTo>
                  <a:lnTo>
                    <a:pt x="52749" y="73279"/>
                  </a:lnTo>
                  <a:lnTo>
                    <a:pt x="52886" y="73224"/>
                  </a:lnTo>
                  <a:lnTo>
                    <a:pt x="52487" y="72289"/>
                  </a:lnTo>
                  <a:close/>
                  <a:moveTo>
                    <a:pt x="24353" y="72551"/>
                  </a:moveTo>
                  <a:lnTo>
                    <a:pt x="23968" y="73499"/>
                  </a:lnTo>
                  <a:lnTo>
                    <a:pt x="24119" y="73554"/>
                  </a:lnTo>
                  <a:lnTo>
                    <a:pt x="24490" y="72606"/>
                  </a:lnTo>
                  <a:lnTo>
                    <a:pt x="24353" y="72551"/>
                  </a:lnTo>
                  <a:close/>
                  <a:moveTo>
                    <a:pt x="51731" y="72591"/>
                  </a:moveTo>
                  <a:lnTo>
                    <a:pt x="51594" y="72646"/>
                  </a:lnTo>
                  <a:lnTo>
                    <a:pt x="51965" y="73596"/>
                  </a:lnTo>
                  <a:lnTo>
                    <a:pt x="52102" y="73541"/>
                  </a:lnTo>
                  <a:lnTo>
                    <a:pt x="51731" y="72591"/>
                  </a:lnTo>
                  <a:close/>
                  <a:moveTo>
                    <a:pt x="25109" y="72839"/>
                  </a:moveTo>
                  <a:lnTo>
                    <a:pt x="24752" y="73801"/>
                  </a:lnTo>
                  <a:lnTo>
                    <a:pt x="24903" y="73856"/>
                  </a:lnTo>
                  <a:lnTo>
                    <a:pt x="25260" y="72894"/>
                  </a:lnTo>
                  <a:lnTo>
                    <a:pt x="25109" y="72839"/>
                  </a:lnTo>
                  <a:close/>
                  <a:moveTo>
                    <a:pt x="50961" y="72881"/>
                  </a:moveTo>
                  <a:lnTo>
                    <a:pt x="50824" y="72936"/>
                  </a:lnTo>
                  <a:lnTo>
                    <a:pt x="51181" y="73898"/>
                  </a:lnTo>
                  <a:lnTo>
                    <a:pt x="51319" y="73843"/>
                  </a:lnTo>
                  <a:lnTo>
                    <a:pt x="50961" y="72881"/>
                  </a:lnTo>
                  <a:close/>
                  <a:moveTo>
                    <a:pt x="25893" y="73128"/>
                  </a:moveTo>
                  <a:lnTo>
                    <a:pt x="25549" y="74091"/>
                  </a:lnTo>
                  <a:lnTo>
                    <a:pt x="25700" y="74131"/>
                  </a:lnTo>
                  <a:lnTo>
                    <a:pt x="26030" y="73169"/>
                  </a:lnTo>
                  <a:lnTo>
                    <a:pt x="25893" y="73128"/>
                  </a:lnTo>
                  <a:close/>
                  <a:moveTo>
                    <a:pt x="50191" y="73169"/>
                  </a:moveTo>
                  <a:lnTo>
                    <a:pt x="50054" y="73211"/>
                  </a:lnTo>
                  <a:lnTo>
                    <a:pt x="50384" y="74173"/>
                  </a:lnTo>
                  <a:lnTo>
                    <a:pt x="50521" y="74131"/>
                  </a:lnTo>
                  <a:lnTo>
                    <a:pt x="50191" y="73169"/>
                  </a:lnTo>
                  <a:close/>
                  <a:moveTo>
                    <a:pt x="26663" y="73389"/>
                  </a:moveTo>
                  <a:lnTo>
                    <a:pt x="26360" y="74352"/>
                  </a:lnTo>
                  <a:lnTo>
                    <a:pt x="26498" y="74407"/>
                  </a:lnTo>
                  <a:lnTo>
                    <a:pt x="26815" y="73431"/>
                  </a:lnTo>
                  <a:lnTo>
                    <a:pt x="26663" y="73389"/>
                  </a:lnTo>
                  <a:close/>
                  <a:moveTo>
                    <a:pt x="49421" y="73416"/>
                  </a:moveTo>
                  <a:lnTo>
                    <a:pt x="49269" y="73471"/>
                  </a:lnTo>
                  <a:lnTo>
                    <a:pt x="49586" y="74434"/>
                  </a:lnTo>
                  <a:lnTo>
                    <a:pt x="49724" y="74393"/>
                  </a:lnTo>
                  <a:lnTo>
                    <a:pt x="49421" y="73416"/>
                  </a:lnTo>
                  <a:close/>
                  <a:moveTo>
                    <a:pt x="27460" y="73623"/>
                  </a:moveTo>
                  <a:lnTo>
                    <a:pt x="27158" y="74599"/>
                  </a:lnTo>
                  <a:lnTo>
                    <a:pt x="27310" y="74654"/>
                  </a:lnTo>
                  <a:lnTo>
                    <a:pt x="27598" y="73678"/>
                  </a:lnTo>
                  <a:lnTo>
                    <a:pt x="27460" y="73623"/>
                  </a:lnTo>
                  <a:close/>
                  <a:moveTo>
                    <a:pt x="48637" y="73664"/>
                  </a:moveTo>
                  <a:lnTo>
                    <a:pt x="48486" y="73706"/>
                  </a:lnTo>
                  <a:lnTo>
                    <a:pt x="48774" y="74682"/>
                  </a:lnTo>
                  <a:lnTo>
                    <a:pt x="48926" y="74641"/>
                  </a:lnTo>
                  <a:lnTo>
                    <a:pt x="48637" y="73664"/>
                  </a:lnTo>
                  <a:close/>
                  <a:moveTo>
                    <a:pt x="28245" y="73856"/>
                  </a:moveTo>
                  <a:lnTo>
                    <a:pt x="27970" y="74833"/>
                  </a:lnTo>
                  <a:lnTo>
                    <a:pt x="28120" y="74874"/>
                  </a:lnTo>
                  <a:lnTo>
                    <a:pt x="28382" y="73898"/>
                  </a:lnTo>
                  <a:lnTo>
                    <a:pt x="28245" y="73856"/>
                  </a:lnTo>
                  <a:close/>
                  <a:moveTo>
                    <a:pt x="47839" y="73884"/>
                  </a:moveTo>
                  <a:lnTo>
                    <a:pt x="47702" y="73926"/>
                  </a:lnTo>
                  <a:lnTo>
                    <a:pt x="47964" y="74916"/>
                  </a:lnTo>
                  <a:lnTo>
                    <a:pt x="48114" y="74874"/>
                  </a:lnTo>
                  <a:lnTo>
                    <a:pt x="47839" y="73884"/>
                  </a:lnTo>
                  <a:close/>
                  <a:moveTo>
                    <a:pt x="29028" y="74063"/>
                  </a:moveTo>
                  <a:lnTo>
                    <a:pt x="28795" y="75053"/>
                  </a:lnTo>
                  <a:lnTo>
                    <a:pt x="28932" y="75094"/>
                  </a:lnTo>
                  <a:lnTo>
                    <a:pt x="29180" y="74104"/>
                  </a:lnTo>
                  <a:lnTo>
                    <a:pt x="29028" y="74063"/>
                  </a:lnTo>
                  <a:close/>
                  <a:moveTo>
                    <a:pt x="47042" y="74091"/>
                  </a:moveTo>
                  <a:lnTo>
                    <a:pt x="46904" y="74131"/>
                  </a:lnTo>
                  <a:lnTo>
                    <a:pt x="47152" y="75122"/>
                  </a:lnTo>
                  <a:lnTo>
                    <a:pt x="47289" y="75081"/>
                  </a:lnTo>
                  <a:lnTo>
                    <a:pt x="47042" y="74091"/>
                  </a:lnTo>
                  <a:close/>
                  <a:moveTo>
                    <a:pt x="29840" y="74256"/>
                  </a:moveTo>
                  <a:lnTo>
                    <a:pt x="29605" y="75246"/>
                  </a:lnTo>
                  <a:lnTo>
                    <a:pt x="29757" y="75287"/>
                  </a:lnTo>
                  <a:lnTo>
                    <a:pt x="29977" y="74283"/>
                  </a:lnTo>
                  <a:lnTo>
                    <a:pt x="29840" y="74256"/>
                  </a:lnTo>
                  <a:close/>
                  <a:moveTo>
                    <a:pt x="46244" y="74283"/>
                  </a:moveTo>
                  <a:lnTo>
                    <a:pt x="46107" y="74311"/>
                  </a:lnTo>
                  <a:lnTo>
                    <a:pt x="46327" y="75314"/>
                  </a:lnTo>
                  <a:lnTo>
                    <a:pt x="46478" y="75273"/>
                  </a:lnTo>
                  <a:lnTo>
                    <a:pt x="46244" y="74283"/>
                  </a:lnTo>
                  <a:close/>
                  <a:moveTo>
                    <a:pt x="30637" y="74434"/>
                  </a:moveTo>
                  <a:lnTo>
                    <a:pt x="30430" y="75424"/>
                  </a:lnTo>
                  <a:lnTo>
                    <a:pt x="30582" y="75452"/>
                  </a:lnTo>
                  <a:lnTo>
                    <a:pt x="30775" y="74462"/>
                  </a:lnTo>
                  <a:lnTo>
                    <a:pt x="30637" y="74434"/>
                  </a:lnTo>
                  <a:close/>
                  <a:moveTo>
                    <a:pt x="45447" y="74448"/>
                  </a:moveTo>
                  <a:lnTo>
                    <a:pt x="45296" y="74476"/>
                  </a:lnTo>
                  <a:lnTo>
                    <a:pt x="45502" y="75479"/>
                  </a:lnTo>
                  <a:lnTo>
                    <a:pt x="45653" y="75452"/>
                  </a:lnTo>
                  <a:lnTo>
                    <a:pt x="45447" y="74448"/>
                  </a:lnTo>
                  <a:close/>
                  <a:moveTo>
                    <a:pt x="31435" y="74586"/>
                  </a:moveTo>
                  <a:lnTo>
                    <a:pt x="31256" y="75589"/>
                  </a:lnTo>
                  <a:lnTo>
                    <a:pt x="31407" y="75617"/>
                  </a:lnTo>
                  <a:lnTo>
                    <a:pt x="31586" y="74613"/>
                  </a:lnTo>
                  <a:lnTo>
                    <a:pt x="31435" y="74586"/>
                  </a:lnTo>
                  <a:close/>
                  <a:moveTo>
                    <a:pt x="44636" y="74599"/>
                  </a:moveTo>
                  <a:lnTo>
                    <a:pt x="44498" y="74627"/>
                  </a:lnTo>
                  <a:lnTo>
                    <a:pt x="44691" y="75631"/>
                  </a:lnTo>
                  <a:lnTo>
                    <a:pt x="44828" y="75603"/>
                  </a:lnTo>
                  <a:lnTo>
                    <a:pt x="44636" y="74599"/>
                  </a:lnTo>
                  <a:close/>
                  <a:moveTo>
                    <a:pt x="32246" y="74723"/>
                  </a:moveTo>
                  <a:lnTo>
                    <a:pt x="32095" y="75727"/>
                  </a:lnTo>
                  <a:lnTo>
                    <a:pt x="32246" y="75754"/>
                  </a:lnTo>
                  <a:lnTo>
                    <a:pt x="32397" y="74751"/>
                  </a:lnTo>
                  <a:lnTo>
                    <a:pt x="32246" y="74723"/>
                  </a:lnTo>
                  <a:close/>
                  <a:moveTo>
                    <a:pt x="43838" y="74737"/>
                  </a:moveTo>
                  <a:lnTo>
                    <a:pt x="43686" y="74764"/>
                  </a:lnTo>
                  <a:lnTo>
                    <a:pt x="43838" y="75768"/>
                  </a:lnTo>
                  <a:lnTo>
                    <a:pt x="43989" y="75741"/>
                  </a:lnTo>
                  <a:lnTo>
                    <a:pt x="43838" y="74737"/>
                  </a:lnTo>
                  <a:close/>
                  <a:moveTo>
                    <a:pt x="33057" y="74847"/>
                  </a:moveTo>
                  <a:lnTo>
                    <a:pt x="32920" y="75851"/>
                  </a:lnTo>
                  <a:lnTo>
                    <a:pt x="33071" y="75864"/>
                  </a:lnTo>
                  <a:lnTo>
                    <a:pt x="33208" y="74861"/>
                  </a:lnTo>
                  <a:lnTo>
                    <a:pt x="33057" y="74847"/>
                  </a:lnTo>
                  <a:close/>
                  <a:moveTo>
                    <a:pt x="43026" y="74861"/>
                  </a:moveTo>
                  <a:lnTo>
                    <a:pt x="42876" y="74874"/>
                  </a:lnTo>
                  <a:lnTo>
                    <a:pt x="42999" y="75892"/>
                  </a:lnTo>
                  <a:lnTo>
                    <a:pt x="43151" y="75864"/>
                  </a:lnTo>
                  <a:lnTo>
                    <a:pt x="43026" y="74861"/>
                  </a:lnTo>
                  <a:close/>
                  <a:moveTo>
                    <a:pt x="33868" y="74943"/>
                  </a:moveTo>
                  <a:lnTo>
                    <a:pt x="33758" y="75961"/>
                  </a:lnTo>
                  <a:lnTo>
                    <a:pt x="33910" y="75974"/>
                  </a:lnTo>
                  <a:lnTo>
                    <a:pt x="34020" y="74957"/>
                  </a:lnTo>
                  <a:lnTo>
                    <a:pt x="33868" y="74943"/>
                  </a:lnTo>
                  <a:close/>
                  <a:moveTo>
                    <a:pt x="42201" y="74957"/>
                  </a:moveTo>
                  <a:lnTo>
                    <a:pt x="42064" y="74971"/>
                  </a:lnTo>
                  <a:lnTo>
                    <a:pt x="42188" y="75988"/>
                  </a:lnTo>
                  <a:lnTo>
                    <a:pt x="42326" y="75974"/>
                  </a:lnTo>
                  <a:lnTo>
                    <a:pt x="42201" y="74957"/>
                  </a:lnTo>
                  <a:close/>
                  <a:moveTo>
                    <a:pt x="34693" y="75026"/>
                  </a:moveTo>
                  <a:lnTo>
                    <a:pt x="34598" y="76043"/>
                  </a:lnTo>
                  <a:lnTo>
                    <a:pt x="34748" y="76057"/>
                  </a:lnTo>
                  <a:lnTo>
                    <a:pt x="34845" y="75039"/>
                  </a:lnTo>
                  <a:lnTo>
                    <a:pt x="34693" y="75026"/>
                  </a:lnTo>
                  <a:close/>
                  <a:moveTo>
                    <a:pt x="41391" y="75039"/>
                  </a:moveTo>
                  <a:lnTo>
                    <a:pt x="41239" y="75053"/>
                  </a:lnTo>
                  <a:lnTo>
                    <a:pt x="41336" y="76071"/>
                  </a:lnTo>
                  <a:lnTo>
                    <a:pt x="41486" y="76057"/>
                  </a:lnTo>
                  <a:lnTo>
                    <a:pt x="41391" y="75039"/>
                  </a:lnTo>
                  <a:close/>
                  <a:moveTo>
                    <a:pt x="35505" y="75094"/>
                  </a:moveTo>
                  <a:lnTo>
                    <a:pt x="35436" y="76112"/>
                  </a:lnTo>
                  <a:lnTo>
                    <a:pt x="35588" y="76112"/>
                  </a:lnTo>
                  <a:lnTo>
                    <a:pt x="35656" y="75094"/>
                  </a:lnTo>
                  <a:close/>
                  <a:moveTo>
                    <a:pt x="40579" y="75094"/>
                  </a:moveTo>
                  <a:lnTo>
                    <a:pt x="40428" y="75108"/>
                  </a:lnTo>
                  <a:lnTo>
                    <a:pt x="40483" y="76126"/>
                  </a:lnTo>
                  <a:lnTo>
                    <a:pt x="40634" y="76112"/>
                  </a:lnTo>
                  <a:lnTo>
                    <a:pt x="40579" y="75094"/>
                  </a:lnTo>
                  <a:close/>
                  <a:moveTo>
                    <a:pt x="36330" y="75136"/>
                  </a:moveTo>
                  <a:lnTo>
                    <a:pt x="36275" y="76153"/>
                  </a:lnTo>
                  <a:lnTo>
                    <a:pt x="36426" y="76167"/>
                  </a:lnTo>
                  <a:lnTo>
                    <a:pt x="36481" y="75149"/>
                  </a:lnTo>
                  <a:lnTo>
                    <a:pt x="36330" y="75136"/>
                  </a:lnTo>
                  <a:close/>
                  <a:moveTo>
                    <a:pt x="39603" y="75149"/>
                  </a:moveTo>
                  <a:lnTo>
                    <a:pt x="39644" y="76167"/>
                  </a:lnTo>
                  <a:lnTo>
                    <a:pt x="39795" y="76167"/>
                  </a:lnTo>
                  <a:lnTo>
                    <a:pt x="39754" y="75149"/>
                  </a:lnTo>
                  <a:close/>
                  <a:moveTo>
                    <a:pt x="37141" y="75163"/>
                  </a:moveTo>
                  <a:lnTo>
                    <a:pt x="37128" y="76181"/>
                  </a:lnTo>
                  <a:lnTo>
                    <a:pt x="37278" y="76194"/>
                  </a:lnTo>
                  <a:lnTo>
                    <a:pt x="37293" y="75177"/>
                  </a:lnTo>
                  <a:lnTo>
                    <a:pt x="37141" y="75163"/>
                  </a:lnTo>
                  <a:close/>
                  <a:moveTo>
                    <a:pt x="37966" y="75177"/>
                  </a:moveTo>
                  <a:lnTo>
                    <a:pt x="37966" y="76194"/>
                  </a:lnTo>
                  <a:lnTo>
                    <a:pt x="38118" y="76194"/>
                  </a:lnTo>
                  <a:lnTo>
                    <a:pt x="38104" y="75177"/>
                  </a:lnTo>
                  <a:close/>
                  <a:moveTo>
                    <a:pt x="38791" y="75177"/>
                  </a:moveTo>
                  <a:lnTo>
                    <a:pt x="38805" y="76194"/>
                  </a:lnTo>
                  <a:lnTo>
                    <a:pt x="38956" y="76194"/>
                  </a:lnTo>
                  <a:lnTo>
                    <a:pt x="38929" y="7517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900"/>
                <a:t>                 </a:t>
              </a:r>
              <a:endParaRPr sz="1900"/>
            </a:p>
          </p:txBody>
        </p:sp>
        <p:sp>
          <p:nvSpPr>
            <p:cNvPr id="2118" name="Google Shape;2118;p32"/>
            <p:cNvSpPr/>
            <p:nvPr/>
          </p:nvSpPr>
          <p:spPr>
            <a:xfrm>
              <a:off x="4028700" y="1894688"/>
              <a:ext cx="1782850" cy="1782825"/>
            </a:xfrm>
            <a:custGeom>
              <a:rect b="b" l="l" r="r" t="t"/>
              <a:pathLst>
                <a:path extrusionOk="0" h="71313" w="71314">
                  <a:moveTo>
                    <a:pt x="38159" y="3423"/>
                  </a:moveTo>
                  <a:lnTo>
                    <a:pt x="38724" y="7838"/>
                  </a:lnTo>
                  <a:cubicBezTo>
                    <a:pt x="41597" y="8154"/>
                    <a:pt x="44347" y="8911"/>
                    <a:pt x="46905" y="10024"/>
                  </a:cubicBezTo>
                  <a:lnTo>
                    <a:pt x="49600" y="6476"/>
                  </a:lnTo>
                  <a:lnTo>
                    <a:pt x="53945" y="8993"/>
                  </a:lnTo>
                  <a:lnTo>
                    <a:pt x="52213" y="13091"/>
                  </a:lnTo>
                  <a:cubicBezTo>
                    <a:pt x="54510" y="14782"/>
                    <a:pt x="56517" y="16804"/>
                    <a:pt x="58208" y="19086"/>
                  </a:cubicBezTo>
                  <a:lnTo>
                    <a:pt x="62306" y="17354"/>
                  </a:lnTo>
                  <a:lnTo>
                    <a:pt x="64823" y="21712"/>
                  </a:lnTo>
                  <a:lnTo>
                    <a:pt x="61275" y="24394"/>
                  </a:lnTo>
                  <a:cubicBezTo>
                    <a:pt x="62403" y="26952"/>
                    <a:pt x="63159" y="29702"/>
                    <a:pt x="63461" y="32576"/>
                  </a:cubicBezTo>
                  <a:lnTo>
                    <a:pt x="67889" y="33140"/>
                  </a:lnTo>
                  <a:lnTo>
                    <a:pt x="67889" y="38159"/>
                  </a:lnTo>
                  <a:lnTo>
                    <a:pt x="63461" y="38723"/>
                  </a:lnTo>
                  <a:cubicBezTo>
                    <a:pt x="63159" y="41596"/>
                    <a:pt x="62403" y="44346"/>
                    <a:pt x="61275" y="46904"/>
                  </a:cubicBezTo>
                  <a:lnTo>
                    <a:pt x="64823" y="49599"/>
                  </a:lnTo>
                  <a:lnTo>
                    <a:pt x="62306" y="53945"/>
                  </a:lnTo>
                  <a:lnTo>
                    <a:pt x="58208" y="52212"/>
                  </a:lnTo>
                  <a:cubicBezTo>
                    <a:pt x="56517" y="54495"/>
                    <a:pt x="54510" y="56517"/>
                    <a:pt x="52213" y="58207"/>
                  </a:cubicBezTo>
                  <a:lnTo>
                    <a:pt x="53945" y="62305"/>
                  </a:lnTo>
                  <a:lnTo>
                    <a:pt x="49600" y="64822"/>
                  </a:lnTo>
                  <a:lnTo>
                    <a:pt x="46905" y="61275"/>
                  </a:lnTo>
                  <a:cubicBezTo>
                    <a:pt x="44347" y="62402"/>
                    <a:pt x="41597" y="63145"/>
                    <a:pt x="38724" y="63460"/>
                  </a:cubicBezTo>
                  <a:lnTo>
                    <a:pt x="38159" y="67888"/>
                  </a:lnTo>
                  <a:lnTo>
                    <a:pt x="33141" y="67888"/>
                  </a:lnTo>
                  <a:lnTo>
                    <a:pt x="32591" y="63460"/>
                  </a:lnTo>
                  <a:cubicBezTo>
                    <a:pt x="29703" y="63145"/>
                    <a:pt x="26953" y="62402"/>
                    <a:pt x="24395" y="61275"/>
                  </a:cubicBezTo>
                  <a:lnTo>
                    <a:pt x="21713" y="64822"/>
                  </a:lnTo>
                  <a:lnTo>
                    <a:pt x="17368" y="62305"/>
                  </a:lnTo>
                  <a:lnTo>
                    <a:pt x="19087" y="58207"/>
                  </a:lnTo>
                  <a:cubicBezTo>
                    <a:pt x="16804" y="56517"/>
                    <a:pt x="14783" y="54495"/>
                    <a:pt x="13105" y="52212"/>
                  </a:cubicBezTo>
                  <a:lnTo>
                    <a:pt x="8994" y="53945"/>
                  </a:lnTo>
                  <a:lnTo>
                    <a:pt x="6477" y="49599"/>
                  </a:lnTo>
                  <a:lnTo>
                    <a:pt x="10025" y="46904"/>
                  </a:lnTo>
                  <a:cubicBezTo>
                    <a:pt x="8911" y="44346"/>
                    <a:pt x="8155" y="41596"/>
                    <a:pt x="7839" y="38723"/>
                  </a:cubicBezTo>
                  <a:lnTo>
                    <a:pt x="3424" y="38159"/>
                  </a:lnTo>
                  <a:lnTo>
                    <a:pt x="3424" y="33140"/>
                  </a:lnTo>
                  <a:lnTo>
                    <a:pt x="7839" y="32576"/>
                  </a:lnTo>
                  <a:cubicBezTo>
                    <a:pt x="8155" y="29702"/>
                    <a:pt x="8911" y="26952"/>
                    <a:pt x="10025" y="24394"/>
                  </a:cubicBezTo>
                  <a:lnTo>
                    <a:pt x="6477" y="21712"/>
                  </a:lnTo>
                  <a:lnTo>
                    <a:pt x="8994" y="17354"/>
                  </a:lnTo>
                  <a:lnTo>
                    <a:pt x="13105" y="19086"/>
                  </a:lnTo>
                  <a:cubicBezTo>
                    <a:pt x="14783" y="16804"/>
                    <a:pt x="16804" y="14782"/>
                    <a:pt x="19087" y="13091"/>
                  </a:cubicBezTo>
                  <a:lnTo>
                    <a:pt x="17368" y="8993"/>
                  </a:lnTo>
                  <a:lnTo>
                    <a:pt x="21713" y="6476"/>
                  </a:lnTo>
                  <a:lnTo>
                    <a:pt x="24395" y="10024"/>
                  </a:lnTo>
                  <a:cubicBezTo>
                    <a:pt x="26953" y="8911"/>
                    <a:pt x="29703" y="8154"/>
                    <a:pt x="32591" y="7838"/>
                  </a:cubicBezTo>
                  <a:lnTo>
                    <a:pt x="33141" y="3423"/>
                  </a:lnTo>
                  <a:close/>
                  <a:moveTo>
                    <a:pt x="35657" y="0"/>
                  </a:moveTo>
                  <a:cubicBezTo>
                    <a:pt x="15965" y="0"/>
                    <a:pt x="1" y="15964"/>
                    <a:pt x="1" y="35656"/>
                  </a:cubicBezTo>
                  <a:cubicBezTo>
                    <a:pt x="1" y="55347"/>
                    <a:pt x="15965" y="71313"/>
                    <a:pt x="35657" y="71313"/>
                  </a:cubicBezTo>
                  <a:cubicBezTo>
                    <a:pt x="55348" y="71313"/>
                    <a:pt x="71313" y="55347"/>
                    <a:pt x="71313" y="35656"/>
                  </a:cubicBezTo>
                  <a:cubicBezTo>
                    <a:pt x="71313" y="15964"/>
                    <a:pt x="55348" y="0"/>
                    <a:pt x="35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2"/>
            <p:cNvSpPr/>
            <p:nvPr/>
          </p:nvSpPr>
          <p:spPr>
            <a:xfrm>
              <a:off x="4026650" y="1892263"/>
              <a:ext cx="1786950" cy="1787325"/>
            </a:xfrm>
            <a:custGeom>
              <a:rect b="b" l="l" r="r" t="t"/>
              <a:pathLst>
                <a:path extrusionOk="0" h="71493" w="71478">
                  <a:moveTo>
                    <a:pt x="38173" y="3603"/>
                  </a:moveTo>
                  <a:lnTo>
                    <a:pt x="38723" y="8003"/>
                  </a:lnTo>
                  <a:lnTo>
                    <a:pt x="38791" y="8018"/>
                  </a:lnTo>
                  <a:cubicBezTo>
                    <a:pt x="41611" y="8320"/>
                    <a:pt x="44361" y="9063"/>
                    <a:pt x="46946" y="10203"/>
                  </a:cubicBezTo>
                  <a:lnTo>
                    <a:pt x="47014" y="10231"/>
                  </a:lnTo>
                  <a:lnTo>
                    <a:pt x="49696" y="6683"/>
                  </a:lnTo>
                  <a:lnTo>
                    <a:pt x="53917" y="9118"/>
                  </a:lnTo>
                  <a:lnTo>
                    <a:pt x="52199" y="13229"/>
                  </a:lnTo>
                  <a:lnTo>
                    <a:pt x="52254" y="13256"/>
                  </a:lnTo>
                  <a:cubicBezTo>
                    <a:pt x="54537" y="14948"/>
                    <a:pt x="56544" y="16956"/>
                    <a:pt x="58222" y="19238"/>
                  </a:cubicBezTo>
                  <a:lnTo>
                    <a:pt x="58263" y="19293"/>
                  </a:lnTo>
                  <a:lnTo>
                    <a:pt x="62360" y="17561"/>
                  </a:lnTo>
                  <a:lnTo>
                    <a:pt x="64795" y="21782"/>
                  </a:lnTo>
                  <a:lnTo>
                    <a:pt x="61247" y="24464"/>
                  </a:lnTo>
                  <a:lnTo>
                    <a:pt x="61275" y="24532"/>
                  </a:lnTo>
                  <a:cubicBezTo>
                    <a:pt x="62415" y="27131"/>
                    <a:pt x="63158" y="29867"/>
                    <a:pt x="63461" y="32687"/>
                  </a:cubicBezTo>
                  <a:lnTo>
                    <a:pt x="63475" y="32755"/>
                  </a:lnTo>
                  <a:lnTo>
                    <a:pt x="67888" y="33319"/>
                  </a:lnTo>
                  <a:lnTo>
                    <a:pt x="67888" y="38187"/>
                  </a:lnTo>
                  <a:lnTo>
                    <a:pt x="63475" y="38737"/>
                  </a:lnTo>
                  <a:lnTo>
                    <a:pt x="63461" y="38806"/>
                  </a:lnTo>
                  <a:cubicBezTo>
                    <a:pt x="63158" y="41625"/>
                    <a:pt x="62415" y="44375"/>
                    <a:pt x="61275" y="46960"/>
                  </a:cubicBezTo>
                  <a:lnTo>
                    <a:pt x="61247" y="47029"/>
                  </a:lnTo>
                  <a:lnTo>
                    <a:pt x="64795" y="49711"/>
                  </a:lnTo>
                  <a:lnTo>
                    <a:pt x="62360" y="53932"/>
                  </a:lnTo>
                  <a:lnTo>
                    <a:pt x="58263" y="52213"/>
                  </a:lnTo>
                  <a:lnTo>
                    <a:pt x="58222" y="52254"/>
                  </a:lnTo>
                  <a:cubicBezTo>
                    <a:pt x="56544" y="54537"/>
                    <a:pt x="54537" y="56559"/>
                    <a:pt x="52254" y="58236"/>
                  </a:cubicBezTo>
                  <a:lnTo>
                    <a:pt x="52199" y="58277"/>
                  </a:lnTo>
                  <a:lnTo>
                    <a:pt x="53917" y="62375"/>
                  </a:lnTo>
                  <a:lnTo>
                    <a:pt x="49696" y="64809"/>
                  </a:lnTo>
                  <a:lnTo>
                    <a:pt x="47014" y="61262"/>
                  </a:lnTo>
                  <a:lnTo>
                    <a:pt x="46946" y="61289"/>
                  </a:lnTo>
                  <a:cubicBezTo>
                    <a:pt x="44361" y="62430"/>
                    <a:pt x="41611" y="63172"/>
                    <a:pt x="38791" y="63475"/>
                  </a:cubicBezTo>
                  <a:lnTo>
                    <a:pt x="38723" y="63489"/>
                  </a:lnTo>
                  <a:lnTo>
                    <a:pt x="38173" y="67889"/>
                  </a:lnTo>
                  <a:lnTo>
                    <a:pt x="33305" y="67889"/>
                  </a:lnTo>
                  <a:lnTo>
                    <a:pt x="32741" y="63489"/>
                  </a:lnTo>
                  <a:lnTo>
                    <a:pt x="32673" y="63475"/>
                  </a:lnTo>
                  <a:cubicBezTo>
                    <a:pt x="29853" y="63172"/>
                    <a:pt x="27117" y="62430"/>
                    <a:pt x="24518" y="61289"/>
                  </a:cubicBezTo>
                  <a:lnTo>
                    <a:pt x="24450" y="61262"/>
                  </a:lnTo>
                  <a:lnTo>
                    <a:pt x="21768" y="64809"/>
                  </a:lnTo>
                  <a:lnTo>
                    <a:pt x="17547" y="62375"/>
                  </a:lnTo>
                  <a:lnTo>
                    <a:pt x="19252" y="58332"/>
                  </a:lnTo>
                  <a:lnTo>
                    <a:pt x="19279" y="58277"/>
                  </a:lnTo>
                  <a:lnTo>
                    <a:pt x="19224" y="58236"/>
                  </a:lnTo>
                  <a:cubicBezTo>
                    <a:pt x="16941" y="56559"/>
                    <a:pt x="14934" y="54551"/>
                    <a:pt x="13256" y="52254"/>
                  </a:cubicBezTo>
                  <a:lnTo>
                    <a:pt x="13214" y="52213"/>
                  </a:lnTo>
                  <a:lnTo>
                    <a:pt x="9117" y="53932"/>
                  </a:lnTo>
                  <a:lnTo>
                    <a:pt x="6669" y="49711"/>
                  </a:lnTo>
                  <a:lnTo>
                    <a:pt x="10217" y="47029"/>
                  </a:lnTo>
                  <a:lnTo>
                    <a:pt x="10189" y="46960"/>
                  </a:lnTo>
                  <a:cubicBezTo>
                    <a:pt x="9048" y="44375"/>
                    <a:pt x="8306" y="41625"/>
                    <a:pt x="8003" y="38806"/>
                  </a:cubicBezTo>
                  <a:lnTo>
                    <a:pt x="8003" y="38737"/>
                  </a:lnTo>
                  <a:lnTo>
                    <a:pt x="3589" y="38187"/>
                  </a:lnTo>
                  <a:lnTo>
                    <a:pt x="3589" y="33319"/>
                  </a:lnTo>
                  <a:lnTo>
                    <a:pt x="8003" y="32755"/>
                  </a:lnTo>
                  <a:lnTo>
                    <a:pt x="8003" y="32687"/>
                  </a:lnTo>
                  <a:cubicBezTo>
                    <a:pt x="8306" y="29867"/>
                    <a:pt x="9048" y="27131"/>
                    <a:pt x="10189" y="24532"/>
                  </a:cubicBezTo>
                  <a:lnTo>
                    <a:pt x="10217" y="24464"/>
                  </a:lnTo>
                  <a:lnTo>
                    <a:pt x="6669" y="21782"/>
                  </a:lnTo>
                  <a:lnTo>
                    <a:pt x="9117" y="17561"/>
                  </a:lnTo>
                  <a:lnTo>
                    <a:pt x="13214" y="19293"/>
                  </a:lnTo>
                  <a:lnTo>
                    <a:pt x="13256" y="19238"/>
                  </a:lnTo>
                  <a:cubicBezTo>
                    <a:pt x="14934" y="16956"/>
                    <a:pt x="16941" y="14948"/>
                    <a:pt x="19224" y="13256"/>
                  </a:cubicBezTo>
                  <a:lnTo>
                    <a:pt x="19279" y="13229"/>
                  </a:lnTo>
                  <a:lnTo>
                    <a:pt x="17547" y="9118"/>
                  </a:lnTo>
                  <a:lnTo>
                    <a:pt x="21768" y="6683"/>
                  </a:lnTo>
                  <a:lnTo>
                    <a:pt x="24450" y="10231"/>
                  </a:lnTo>
                  <a:lnTo>
                    <a:pt x="24518" y="10203"/>
                  </a:lnTo>
                  <a:cubicBezTo>
                    <a:pt x="27117" y="9063"/>
                    <a:pt x="29853" y="8320"/>
                    <a:pt x="32673" y="8018"/>
                  </a:cubicBezTo>
                  <a:lnTo>
                    <a:pt x="32741" y="8003"/>
                  </a:lnTo>
                  <a:lnTo>
                    <a:pt x="33305" y="3603"/>
                  </a:lnTo>
                  <a:close/>
                  <a:moveTo>
                    <a:pt x="33153" y="3425"/>
                  </a:moveTo>
                  <a:lnTo>
                    <a:pt x="32590" y="7853"/>
                  </a:lnTo>
                  <a:cubicBezTo>
                    <a:pt x="29798" y="8168"/>
                    <a:pt x="27090" y="8898"/>
                    <a:pt x="24505" y="10025"/>
                  </a:cubicBezTo>
                  <a:lnTo>
                    <a:pt x="21809" y="6463"/>
                  </a:lnTo>
                  <a:lnTo>
                    <a:pt x="17340" y="9048"/>
                  </a:lnTo>
                  <a:lnTo>
                    <a:pt x="19072" y="13160"/>
                  </a:lnTo>
                  <a:cubicBezTo>
                    <a:pt x="16804" y="14838"/>
                    <a:pt x="14824" y="16818"/>
                    <a:pt x="13146" y="19073"/>
                  </a:cubicBezTo>
                  <a:lnTo>
                    <a:pt x="9034" y="17354"/>
                  </a:lnTo>
                  <a:lnTo>
                    <a:pt x="6449" y="21824"/>
                  </a:lnTo>
                  <a:lnTo>
                    <a:pt x="10011" y="24519"/>
                  </a:lnTo>
                  <a:cubicBezTo>
                    <a:pt x="8883" y="27104"/>
                    <a:pt x="8154" y="29812"/>
                    <a:pt x="7838" y="32604"/>
                  </a:cubicBezTo>
                  <a:lnTo>
                    <a:pt x="3410" y="33168"/>
                  </a:lnTo>
                  <a:lnTo>
                    <a:pt x="3410" y="38338"/>
                  </a:lnTo>
                  <a:lnTo>
                    <a:pt x="7838" y="38888"/>
                  </a:lnTo>
                  <a:cubicBezTo>
                    <a:pt x="8154" y="41680"/>
                    <a:pt x="8883" y="44403"/>
                    <a:pt x="10011" y="46974"/>
                  </a:cubicBezTo>
                  <a:lnTo>
                    <a:pt x="6449" y="49669"/>
                  </a:lnTo>
                  <a:lnTo>
                    <a:pt x="9034" y="54138"/>
                  </a:lnTo>
                  <a:lnTo>
                    <a:pt x="13146" y="52419"/>
                  </a:lnTo>
                  <a:cubicBezTo>
                    <a:pt x="14824" y="54674"/>
                    <a:pt x="16804" y="56654"/>
                    <a:pt x="19072" y="58332"/>
                  </a:cubicBezTo>
                  <a:lnTo>
                    <a:pt x="17340" y="62444"/>
                  </a:lnTo>
                  <a:lnTo>
                    <a:pt x="21809" y="65029"/>
                  </a:lnTo>
                  <a:lnTo>
                    <a:pt x="24505" y="61482"/>
                  </a:lnTo>
                  <a:cubicBezTo>
                    <a:pt x="27090" y="62595"/>
                    <a:pt x="29798" y="63324"/>
                    <a:pt x="32590" y="63640"/>
                  </a:cubicBezTo>
                  <a:lnTo>
                    <a:pt x="33153" y="68068"/>
                  </a:lnTo>
                  <a:lnTo>
                    <a:pt x="38324" y="68068"/>
                  </a:lnTo>
                  <a:lnTo>
                    <a:pt x="38874" y="63640"/>
                  </a:lnTo>
                  <a:cubicBezTo>
                    <a:pt x="41666" y="63324"/>
                    <a:pt x="44388" y="62595"/>
                    <a:pt x="46959" y="61482"/>
                  </a:cubicBezTo>
                  <a:lnTo>
                    <a:pt x="49655" y="65029"/>
                  </a:lnTo>
                  <a:lnTo>
                    <a:pt x="54137" y="62444"/>
                  </a:lnTo>
                  <a:lnTo>
                    <a:pt x="52405" y="58332"/>
                  </a:lnTo>
                  <a:cubicBezTo>
                    <a:pt x="54660" y="56654"/>
                    <a:pt x="56654" y="54674"/>
                    <a:pt x="58318" y="52419"/>
                  </a:cubicBezTo>
                  <a:lnTo>
                    <a:pt x="62430" y="54138"/>
                  </a:lnTo>
                  <a:lnTo>
                    <a:pt x="65015" y="49669"/>
                  </a:lnTo>
                  <a:lnTo>
                    <a:pt x="61467" y="46974"/>
                  </a:lnTo>
                  <a:cubicBezTo>
                    <a:pt x="62580" y="44403"/>
                    <a:pt x="63310" y="41680"/>
                    <a:pt x="63626" y="38888"/>
                  </a:cubicBezTo>
                  <a:lnTo>
                    <a:pt x="68053" y="38338"/>
                  </a:lnTo>
                  <a:lnTo>
                    <a:pt x="68053" y="33168"/>
                  </a:lnTo>
                  <a:lnTo>
                    <a:pt x="63626" y="32604"/>
                  </a:lnTo>
                  <a:cubicBezTo>
                    <a:pt x="63310" y="29812"/>
                    <a:pt x="62580" y="27090"/>
                    <a:pt x="61467" y="24519"/>
                  </a:cubicBezTo>
                  <a:lnTo>
                    <a:pt x="65015" y="21824"/>
                  </a:lnTo>
                  <a:lnTo>
                    <a:pt x="62430" y="17354"/>
                  </a:lnTo>
                  <a:lnTo>
                    <a:pt x="58318" y="19073"/>
                  </a:lnTo>
                  <a:cubicBezTo>
                    <a:pt x="56654" y="16818"/>
                    <a:pt x="54660" y="14838"/>
                    <a:pt x="52405" y="13160"/>
                  </a:cubicBezTo>
                  <a:lnTo>
                    <a:pt x="54097" y="9118"/>
                  </a:lnTo>
                  <a:lnTo>
                    <a:pt x="54137" y="9048"/>
                  </a:lnTo>
                  <a:lnTo>
                    <a:pt x="49655" y="6463"/>
                  </a:lnTo>
                  <a:lnTo>
                    <a:pt x="46959" y="10025"/>
                  </a:lnTo>
                  <a:cubicBezTo>
                    <a:pt x="44388" y="8898"/>
                    <a:pt x="41666" y="8168"/>
                    <a:pt x="38874" y="7853"/>
                  </a:cubicBezTo>
                  <a:lnTo>
                    <a:pt x="38324" y="3425"/>
                  </a:lnTo>
                  <a:close/>
                  <a:moveTo>
                    <a:pt x="35739" y="180"/>
                  </a:moveTo>
                  <a:cubicBezTo>
                    <a:pt x="55347" y="180"/>
                    <a:pt x="71299" y="16131"/>
                    <a:pt x="71299" y="35753"/>
                  </a:cubicBezTo>
                  <a:cubicBezTo>
                    <a:pt x="71299" y="55362"/>
                    <a:pt x="55347" y="71313"/>
                    <a:pt x="35739" y="71313"/>
                  </a:cubicBezTo>
                  <a:cubicBezTo>
                    <a:pt x="16116" y="71313"/>
                    <a:pt x="165" y="55362"/>
                    <a:pt x="165" y="35753"/>
                  </a:cubicBezTo>
                  <a:cubicBezTo>
                    <a:pt x="165" y="16131"/>
                    <a:pt x="16116" y="180"/>
                    <a:pt x="35739" y="180"/>
                  </a:cubicBezTo>
                  <a:close/>
                  <a:moveTo>
                    <a:pt x="35739" y="0"/>
                  </a:moveTo>
                  <a:cubicBezTo>
                    <a:pt x="16020" y="0"/>
                    <a:pt x="0" y="16034"/>
                    <a:pt x="0" y="35753"/>
                  </a:cubicBezTo>
                  <a:cubicBezTo>
                    <a:pt x="0" y="55459"/>
                    <a:pt x="16020" y="71492"/>
                    <a:pt x="35739" y="71492"/>
                  </a:cubicBezTo>
                  <a:cubicBezTo>
                    <a:pt x="55444" y="71492"/>
                    <a:pt x="71478" y="55459"/>
                    <a:pt x="71478" y="35753"/>
                  </a:cubicBezTo>
                  <a:cubicBezTo>
                    <a:pt x="71478" y="16034"/>
                    <a:pt x="55444" y="0"/>
                    <a:pt x="3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2"/>
            <p:cNvSpPr/>
            <p:nvPr/>
          </p:nvSpPr>
          <p:spPr>
            <a:xfrm>
              <a:off x="3999825" y="1865788"/>
              <a:ext cx="1840600" cy="1840600"/>
            </a:xfrm>
            <a:custGeom>
              <a:rect b="b" l="l" r="r" t="t"/>
              <a:pathLst>
                <a:path extrusionOk="0" h="73624" w="73624">
                  <a:moveTo>
                    <a:pt x="36812" y="166"/>
                  </a:moveTo>
                  <a:cubicBezTo>
                    <a:pt x="57012" y="166"/>
                    <a:pt x="73444" y="16598"/>
                    <a:pt x="73444" y="36812"/>
                  </a:cubicBezTo>
                  <a:cubicBezTo>
                    <a:pt x="73444" y="57013"/>
                    <a:pt x="57012" y="73445"/>
                    <a:pt x="36812" y="73445"/>
                  </a:cubicBezTo>
                  <a:cubicBezTo>
                    <a:pt x="16598" y="73445"/>
                    <a:pt x="166" y="57013"/>
                    <a:pt x="166" y="36812"/>
                  </a:cubicBezTo>
                  <a:cubicBezTo>
                    <a:pt x="166" y="16598"/>
                    <a:pt x="16598" y="166"/>
                    <a:pt x="36812" y="166"/>
                  </a:cubicBezTo>
                  <a:close/>
                  <a:moveTo>
                    <a:pt x="36812" y="1"/>
                  </a:moveTo>
                  <a:cubicBezTo>
                    <a:pt x="16515" y="1"/>
                    <a:pt x="1" y="16515"/>
                    <a:pt x="1" y="36812"/>
                  </a:cubicBezTo>
                  <a:cubicBezTo>
                    <a:pt x="1" y="57108"/>
                    <a:pt x="16515" y="73624"/>
                    <a:pt x="36812" y="73624"/>
                  </a:cubicBezTo>
                  <a:cubicBezTo>
                    <a:pt x="57108" y="73624"/>
                    <a:pt x="73624" y="57108"/>
                    <a:pt x="73624" y="36812"/>
                  </a:cubicBezTo>
                  <a:cubicBezTo>
                    <a:pt x="73624" y="16515"/>
                    <a:pt x="57108" y="1"/>
                    <a:pt x="36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2"/>
            <p:cNvSpPr/>
            <p:nvPr/>
          </p:nvSpPr>
          <p:spPr>
            <a:xfrm>
              <a:off x="4268650" y="2134638"/>
              <a:ext cx="1302575" cy="1302575"/>
            </a:xfrm>
            <a:custGeom>
              <a:rect b="b" l="l" r="r" t="t"/>
              <a:pathLst>
                <a:path extrusionOk="0" h="52103" w="52103">
                  <a:moveTo>
                    <a:pt x="26059" y="165"/>
                  </a:moveTo>
                  <a:cubicBezTo>
                    <a:pt x="40332" y="165"/>
                    <a:pt x="51938" y="11784"/>
                    <a:pt x="51938" y="26058"/>
                  </a:cubicBezTo>
                  <a:cubicBezTo>
                    <a:pt x="51938" y="40331"/>
                    <a:pt x="40332" y="51937"/>
                    <a:pt x="26059" y="51937"/>
                  </a:cubicBezTo>
                  <a:cubicBezTo>
                    <a:pt x="11785" y="51937"/>
                    <a:pt x="166" y="40331"/>
                    <a:pt x="166" y="26058"/>
                  </a:cubicBezTo>
                  <a:cubicBezTo>
                    <a:pt x="166" y="11784"/>
                    <a:pt x="11785" y="165"/>
                    <a:pt x="26059" y="165"/>
                  </a:cubicBezTo>
                  <a:close/>
                  <a:moveTo>
                    <a:pt x="26059" y="0"/>
                  </a:moveTo>
                  <a:cubicBezTo>
                    <a:pt x="11689" y="0"/>
                    <a:pt x="1" y="11689"/>
                    <a:pt x="1" y="26058"/>
                  </a:cubicBezTo>
                  <a:cubicBezTo>
                    <a:pt x="1" y="40414"/>
                    <a:pt x="11689" y="52102"/>
                    <a:pt x="26059" y="52102"/>
                  </a:cubicBezTo>
                  <a:cubicBezTo>
                    <a:pt x="40415" y="52102"/>
                    <a:pt x="52103" y="40414"/>
                    <a:pt x="52103" y="26058"/>
                  </a:cubicBezTo>
                  <a:cubicBezTo>
                    <a:pt x="52103" y="11689"/>
                    <a:pt x="40415" y="0"/>
                    <a:pt x="26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2"/>
            <p:cNvSpPr/>
            <p:nvPr/>
          </p:nvSpPr>
          <p:spPr>
            <a:xfrm>
              <a:off x="4552625" y="2416863"/>
              <a:ext cx="736375" cy="736375"/>
            </a:xfrm>
            <a:custGeom>
              <a:rect b="b" l="l" r="r" t="t"/>
              <a:pathLst>
                <a:path extrusionOk="0" h="29455" w="29455">
                  <a:moveTo>
                    <a:pt x="14727" y="180"/>
                  </a:moveTo>
                  <a:cubicBezTo>
                    <a:pt x="22758" y="180"/>
                    <a:pt x="29276" y="6711"/>
                    <a:pt x="29276" y="14728"/>
                  </a:cubicBezTo>
                  <a:cubicBezTo>
                    <a:pt x="29276" y="22759"/>
                    <a:pt x="22758" y="29290"/>
                    <a:pt x="14727" y="29290"/>
                  </a:cubicBezTo>
                  <a:cubicBezTo>
                    <a:pt x="6696" y="29290"/>
                    <a:pt x="165" y="22759"/>
                    <a:pt x="165" y="14728"/>
                  </a:cubicBezTo>
                  <a:cubicBezTo>
                    <a:pt x="165" y="6711"/>
                    <a:pt x="6696" y="180"/>
                    <a:pt x="14727" y="180"/>
                  </a:cubicBezTo>
                  <a:close/>
                  <a:moveTo>
                    <a:pt x="14727" y="0"/>
                  </a:moveTo>
                  <a:cubicBezTo>
                    <a:pt x="6614" y="0"/>
                    <a:pt x="0" y="6615"/>
                    <a:pt x="0" y="14728"/>
                  </a:cubicBezTo>
                  <a:cubicBezTo>
                    <a:pt x="0" y="22854"/>
                    <a:pt x="6614" y="29455"/>
                    <a:pt x="14727" y="29455"/>
                  </a:cubicBezTo>
                  <a:cubicBezTo>
                    <a:pt x="22840" y="29455"/>
                    <a:pt x="29455" y="22854"/>
                    <a:pt x="29455" y="14728"/>
                  </a:cubicBezTo>
                  <a:cubicBezTo>
                    <a:pt x="29455" y="6615"/>
                    <a:pt x="22840" y="0"/>
                    <a:pt x="14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2"/>
            <p:cNvSpPr/>
            <p:nvPr/>
          </p:nvSpPr>
          <p:spPr>
            <a:xfrm>
              <a:off x="4554675" y="2419288"/>
              <a:ext cx="732275" cy="731900"/>
            </a:xfrm>
            <a:custGeom>
              <a:rect b="b" l="l" r="r" t="t"/>
              <a:pathLst>
                <a:path extrusionOk="0" h="29276" w="29291">
                  <a:moveTo>
                    <a:pt x="14645" y="0"/>
                  </a:moveTo>
                  <a:cubicBezTo>
                    <a:pt x="6559" y="0"/>
                    <a:pt x="1" y="6546"/>
                    <a:pt x="1" y="14631"/>
                  </a:cubicBezTo>
                  <a:cubicBezTo>
                    <a:pt x="1" y="22717"/>
                    <a:pt x="6559" y="29275"/>
                    <a:pt x="14645" y="29275"/>
                  </a:cubicBezTo>
                  <a:cubicBezTo>
                    <a:pt x="22731" y="29275"/>
                    <a:pt x="29290" y="22717"/>
                    <a:pt x="29290" y="14631"/>
                  </a:cubicBezTo>
                  <a:cubicBezTo>
                    <a:pt x="29290" y="6546"/>
                    <a:pt x="22731" y="0"/>
                    <a:pt x="14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2"/>
            <p:cNvSpPr/>
            <p:nvPr/>
          </p:nvSpPr>
          <p:spPr>
            <a:xfrm>
              <a:off x="4655750" y="2519988"/>
              <a:ext cx="530125" cy="530125"/>
            </a:xfrm>
            <a:custGeom>
              <a:rect b="b" l="l" r="r" t="t"/>
              <a:pathLst>
                <a:path extrusionOk="0" h="21205" w="21205">
                  <a:moveTo>
                    <a:pt x="10602" y="1"/>
                  </a:moveTo>
                  <a:cubicBezTo>
                    <a:pt x="4744" y="1"/>
                    <a:pt x="1" y="4758"/>
                    <a:pt x="1" y="10603"/>
                  </a:cubicBezTo>
                  <a:cubicBezTo>
                    <a:pt x="1" y="16461"/>
                    <a:pt x="4744" y="21205"/>
                    <a:pt x="10602" y="21205"/>
                  </a:cubicBezTo>
                  <a:cubicBezTo>
                    <a:pt x="16460" y="21205"/>
                    <a:pt x="21205" y="16461"/>
                    <a:pt x="21205" y="10603"/>
                  </a:cubicBezTo>
                  <a:cubicBezTo>
                    <a:pt x="21205" y="4758"/>
                    <a:pt x="16460" y="1"/>
                    <a:pt x="10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2"/>
            <p:cNvSpPr/>
            <p:nvPr/>
          </p:nvSpPr>
          <p:spPr>
            <a:xfrm>
              <a:off x="4304175" y="2169500"/>
              <a:ext cx="1233600" cy="1233600"/>
            </a:xfrm>
            <a:prstGeom prst="donut">
              <a:avLst>
                <a:gd fmla="val 10558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2"/>
            <p:cNvSpPr/>
            <p:nvPr/>
          </p:nvSpPr>
          <p:spPr>
            <a:xfrm>
              <a:off x="4394475" y="2260463"/>
              <a:ext cx="1050950" cy="1050925"/>
            </a:xfrm>
            <a:custGeom>
              <a:rect b="b" l="l" r="r" t="t"/>
              <a:pathLst>
                <a:path extrusionOk="0" h="42037" w="42038">
                  <a:moveTo>
                    <a:pt x="21026" y="866"/>
                  </a:moveTo>
                  <a:cubicBezTo>
                    <a:pt x="32151" y="866"/>
                    <a:pt x="41171" y="9887"/>
                    <a:pt x="41171" y="21025"/>
                  </a:cubicBezTo>
                  <a:cubicBezTo>
                    <a:pt x="41171" y="32150"/>
                    <a:pt x="32151" y="41171"/>
                    <a:pt x="21026" y="41171"/>
                  </a:cubicBezTo>
                  <a:cubicBezTo>
                    <a:pt x="9887" y="41171"/>
                    <a:pt x="867" y="32150"/>
                    <a:pt x="867" y="21025"/>
                  </a:cubicBezTo>
                  <a:cubicBezTo>
                    <a:pt x="867" y="9887"/>
                    <a:pt x="9887" y="866"/>
                    <a:pt x="21026" y="866"/>
                  </a:cubicBezTo>
                  <a:close/>
                  <a:moveTo>
                    <a:pt x="21026" y="0"/>
                  </a:moveTo>
                  <a:cubicBezTo>
                    <a:pt x="9420" y="0"/>
                    <a:pt x="1" y="9406"/>
                    <a:pt x="1" y="21025"/>
                  </a:cubicBezTo>
                  <a:cubicBezTo>
                    <a:pt x="1" y="32631"/>
                    <a:pt x="9420" y="42036"/>
                    <a:pt x="21026" y="42036"/>
                  </a:cubicBezTo>
                  <a:cubicBezTo>
                    <a:pt x="32631" y="42036"/>
                    <a:pt x="42037" y="32631"/>
                    <a:pt x="42037" y="21025"/>
                  </a:cubicBezTo>
                  <a:cubicBezTo>
                    <a:pt x="42037" y="9406"/>
                    <a:pt x="32631" y="0"/>
                    <a:pt x="21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7" name="Google Shape;2127;p32"/>
          <p:cNvGrpSpPr/>
          <p:nvPr/>
        </p:nvGrpSpPr>
        <p:grpSpPr>
          <a:xfrm>
            <a:off x="7747780" y="5751530"/>
            <a:ext cx="4081577" cy="893146"/>
            <a:chOff x="1858125" y="4081513"/>
            <a:chExt cx="1482700" cy="324450"/>
          </a:xfrm>
        </p:grpSpPr>
        <p:sp>
          <p:nvSpPr>
            <p:cNvPr id="2128" name="Google Shape;2128;p32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2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2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2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2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2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2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6" name="Google Shape;2136;p33"/>
          <p:cNvGrpSpPr/>
          <p:nvPr/>
        </p:nvGrpSpPr>
        <p:grpSpPr>
          <a:xfrm flipH="1" rot="-5400000">
            <a:off x="10259163" y="5114542"/>
            <a:ext cx="1945712" cy="1540963"/>
            <a:chOff x="2615125" y="1853763"/>
            <a:chExt cx="1027900" cy="814075"/>
          </a:xfrm>
        </p:grpSpPr>
        <p:sp>
          <p:nvSpPr>
            <p:cNvPr id="2137" name="Google Shape;2137;p33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3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3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3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1" name="Google Shape;2141;p33"/>
          <p:cNvGrpSpPr/>
          <p:nvPr/>
        </p:nvGrpSpPr>
        <p:grpSpPr>
          <a:xfrm rot="-5400000">
            <a:off x="9862534" y="3525516"/>
            <a:ext cx="1908973" cy="1725272"/>
            <a:chOff x="695800" y="1769188"/>
            <a:chExt cx="643250" cy="581350"/>
          </a:xfrm>
        </p:grpSpPr>
        <p:sp>
          <p:nvSpPr>
            <p:cNvPr id="2142" name="Google Shape;2142;p33"/>
            <p:cNvSpPr/>
            <p:nvPr/>
          </p:nvSpPr>
          <p:spPr>
            <a:xfrm>
              <a:off x="695800" y="1769188"/>
              <a:ext cx="57775" cy="57775"/>
            </a:xfrm>
            <a:custGeom>
              <a:rect b="b" l="l" r="r" t="t"/>
              <a:pathLst>
                <a:path extrusionOk="0" h="2311" w="2311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3"/>
            <p:cNvSpPr/>
            <p:nvPr/>
          </p:nvSpPr>
          <p:spPr>
            <a:xfrm>
              <a:off x="713675" y="1787063"/>
              <a:ext cx="22025" cy="22025"/>
            </a:xfrm>
            <a:custGeom>
              <a:rect b="b" l="l" r="r" t="t"/>
              <a:pathLst>
                <a:path extrusionOk="0" h="881" w="881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3"/>
            <p:cNvSpPr/>
            <p:nvPr/>
          </p:nvSpPr>
          <p:spPr>
            <a:xfrm>
              <a:off x="727800" y="1795988"/>
              <a:ext cx="596450" cy="540800"/>
            </a:xfrm>
            <a:custGeom>
              <a:rect b="b" l="l" r="r" t="t"/>
              <a:pathLst>
                <a:path extrusionOk="0" h="21632" w="23858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3"/>
            <p:cNvSpPr/>
            <p:nvPr/>
          </p:nvSpPr>
          <p:spPr>
            <a:xfrm>
              <a:off x="1307725" y="2319213"/>
              <a:ext cx="31325" cy="31325"/>
            </a:xfrm>
            <a:custGeom>
              <a:rect b="b" l="l" r="r" t="t"/>
              <a:pathLst>
                <a:path extrusionOk="0" h="1253" w="1253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3"/>
            <p:cNvSpPr/>
            <p:nvPr/>
          </p:nvSpPr>
          <p:spPr>
            <a:xfrm>
              <a:off x="1015525" y="1940738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3"/>
            <p:cNvSpPr/>
            <p:nvPr/>
          </p:nvSpPr>
          <p:spPr>
            <a:xfrm>
              <a:off x="1015525" y="2011213"/>
              <a:ext cx="22375" cy="22025"/>
            </a:xfrm>
            <a:custGeom>
              <a:rect b="b" l="l" r="r" t="t"/>
              <a:pathLst>
                <a:path extrusionOk="0" h="881" w="895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3"/>
            <p:cNvSpPr/>
            <p:nvPr/>
          </p:nvSpPr>
          <p:spPr>
            <a:xfrm>
              <a:off x="1015525" y="2081338"/>
              <a:ext cx="22375" cy="22375"/>
            </a:xfrm>
            <a:custGeom>
              <a:rect b="b" l="l" r="r" t="t"/>
              <a:pathLst>
                <a:path extrusionOk="0" h="895" w="895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9" name="Google Shape;2149;p33"/>
          <p:cNvGrpSpPr/>
          <p:nvPr/>
        </p:nvGrpSpPr>
        <p:grpSpPr>
          <a:xfrm>
            <a:off x="8626890" y="6272192"/>
            <a:ext cx="1834654" cy="720204"/>
            <a:chOff x="3162050" y="485288"/>
            <a:chExt cx="912400" cy="358150"/>
          </a:xfrm>
        </p:grpSpPr>
        <p:sp>
          <p:nvSpPr>
            <p:cNvPr id="2150" name="Google Shape;2150;p33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3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2" name="Google Shape;2152;p33"/>
          <p:cNvGrpSpPr/>
          <p:nvPr/>
        </p:nvGrpSpPr>
        <p:grpSpPr>
          <a:xfrm>
            <a:off x="8434268" y="143989"/>
            <a:ext cx="1725274" cy="329398"/>
            <a:chOff x="4029725" y="2424788"/>
            <a:chExt cx="644625" cy="123075"/>
          </a:xfrm>
        </p:grpSpPr>
        <p:sp>
          <p:nvSpPr>
            <p:cNvPr id="2153" name="Google Shape;2153;p33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3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3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3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3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3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3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3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3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3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3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3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3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3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7" name="Google Shape;2167;p33"/>
          <p:cNvGrpSpPr/>
          <p:nvPr/>
        </p:nvGrpSpPr>
        <p:grpSpPr>
          <a:xfrm flipH="1">
            <a:off x="11121228" y="1650997"/>
            <a:ext cx="221815" cy="965280"/>
            <a:chOff x="1270600" y="4032263"/>
            <a:chExt cx="82875" cy="360650"/>
          </a:xfrm>
        </p:grpSpPr>
        <p:sp>
          <p:nvSpPr>
            <p:cNvPr id="2168" name="Google Shape;2168;p33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3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3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3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2" name="Google Shape;2172;p33"/>
          <p:cNvGrpSpPr/>
          <p:nvPr/>
        </p:nvGrpSpPr>
        <p:grpSpPr>
          <a:xfrm rot="5400000">
            <a:off x="11594974" y="4447836"/>
            <a:ext cx="491387" cy="83771"/>
            <a:chOff x="935075" y="2661288"/>
            <a:chExt cx="183600" cy="31300"/>
          </a:xfrm>
        </p:grpSpPr>
        <p:sp>
          <p:nvSpPr>
            <p:cNvPr id="2173" name="Google Shape;2173;p33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3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3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6" name="Google Shape;2176;p33"/>
          <p:cNvGrpSpPr/>
          <p:nvPr/>
        </p:nvGrpSpPr>
        <p:grpSpPr>
          <a:xfrm flipH="1" rot="8100000">
            <a:off x="11758695" y="11282"/>
            <a:ext cx="61691" cy="646819"/>
            <a:chOff x="266100" y="1388638"/>
            <a:chExt cx="23050" cy="241675"/>
          </a:xfrm>
        </p:grpSpPr>
        <p:sp>
          <p:nvSpPr>
            <p:cNvPr id="2177" name="Google Shape;2177;p33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3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3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3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1" name="Google Shape;2181;p33"/>
          <p:cNvGrpSpPr/>
          <p:nvPr/>
        </p:nvGrpSpPr>
        <p:grpSpPr>
          <a:xfrm>
            <a:off x="11768869" y="2272539"/>
            <a:ext cx="143589" cy="814429"/>
            <a:chOff x="5052300" y="-1560100"/>
            <a:chExt cx="53650" cy="304300"/>
          </a:xfrm>
        </p:grpSpPr>
        <p:sp>
          <p:nvSpPr>
            <p:cNvPr id="2182" name="Google Shape;2182;p33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3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3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3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3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3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3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3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3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33"/>
          <p:cNvGrpSpPr/>
          <p:nvPr/>
        </p:nvGrpSpPr>
        <p:grpSpPr>
          <a:xfrm flipH="1" rot="10800000">
            <a:off x="10259135" y="202455"/>
            <a:ext cx="1945712" cy="1540963"/>
            <a:chOff x="2615125" y="1853763"/>
            <a:chExt cx="1027900" cy="814075"/>
          </a:xfrm>
        </p:grpSpPr>
        <p:sp>
          <p:nvSpPr>
            <p:cNvPr id="2192" name="Google Shape;2192;p33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3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3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3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2198" name="Google Shape;2198;p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199" name="Google Shape;2199;p3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0" name="Google Shape;2200;p3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1" name="Google Shape;2201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223" name="Google Shape;223;p5"/>
          <p:cNvSpPr txBox="1"/>
          <p:nvPr>
            <p:ph idx="1" type="subTitle"/>
          </p:nvPr>
        </p:nvSpPr>
        <p:spPr>
          <a:xfrm>
            <a:off x="6740328" y="4913265"/>
            <a:ext cx="3340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24" name="Google Shape;224;p5"/>
          <p:cNvSpPr txBox="1"/>
          <p:nvPr>
            <p:ph idx="2" type="subTitle"/>
          </p:nvPr>
        </p:nvSpPr>
        <p:spPr>
          <a:xfrm>
            <a:off x="2110872" y="4913265"/>
            <a:ext cx="3340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225" name="Google Shape;225;p5"/>
          <p:cNvSpPr txBox="1"/>
          <p:nvPr>
            <p:ph idx="3" type="subTitle"/>
          </p:nvPr>
        </p:nvSpPr>
        <p:spPr>
          <a:xfrm>
            <a:off x="6740328" y="4502567"/>
            <a:ext cx="3340800" cy="525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6" name="Google Shape;226;p5"/>
          <p:cNvSpPr txBox="1"/>
          <p:nvPr>
            <p:ph idx="4" type="subTitle"/>
          </p:nvPr>
        </p:nvSpPr>
        <p:spPr>
          <a:xfrm>
            <a:off x="2110872" y="4502567"/>
            <a:ext cx="3340800" cy="525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27" name="Google Shape;227;p5"/>
          <p:cNvGrpSpPr/>
          <p:nvPr/>
        </p:nvGrpSpPr>
        <p:grpSpPr>
          <a:xfrm rot="10800000">
            <a:off x="5407819" y="213381"/>
            <a:ext cx="1387580" cy="187749"/>
            <a:chOff x="3541575" y="3743138"/>
            <a:chExt cx="518450" cy="70150"/>
          </a:xfrm>
        </p:grpSpPr>
        <p:sp>
          <p:nvSpPr>
            <p:cNvPr id="228" name="Google Shape;228;p5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5"/>
          <p:cNvGrpSpPr/>
          <p:nvPr/>
        </p:nvGrpSpPr>
        <p:grpSpPr>
          <a:xfrm rot="-5400000">
            <a:off x="8216682" y="-100975"/>
            <a:ext cx="143589" cy="814429"/>
            <a:chOff x="5052300" y="-1560100"/>
            <a:chExt cx="53650" cy="304300"/>
          </a:xfrm>
        </p:grpSpPr>
        <p:sp>
          <p:nvSpPr>
            <p:cNvPr id="234" name="Google Shape;234;p5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5"/>
          <p:cNvGrpSpPr/>
          <p:nvPr/>
        </p:nvGrpSpPr>
        <p:grpSpPr>
          <a:xfrm rot="10800000">
            <a:off x="13832" y="-193250"/>
            <a:ext cx="2027353" cy="795845"/>
            <a:chOff x="3162050" y="485288"/>
            <a:chExt cx="912400" cy="358150"/>
          </a:xfrm>
        </p:grpSpPr>
        <p:sp>
          <p:nvSpPr>
            <p:cNvPr id="244" name="Google Shape;244;p5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5"/>
          <p:cNvGrpSpPr/>
          <p:nvPr/>
        </p:nvGrpSpPr>
        <p:grpSpPr>
          <a:xfrm rot="10800000">
            <a:off x="2813594" y="141653"/>
            <a:ext cx="1163251" cy="329387"/>
            <a:chOff x="1788000" y="2921988"/>
            <a:chExt cx="595775" cy="168700"/>
          </a:xfrm>
        </p:grpSpPr>
        <p:sp>
          <p:nvSpPr>
            <p:cNvPr id="247" name="Google Shape;247;p5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5"/>
          <p:cNvGrpSpPr/>
          <p:nvPr/>
        </p:nvGrpSpPr>
        <p:grpSpPr>
          <a:xfrm rot="-5400000">
            <a:off x="9660146" y="2587366"/>
            <a:ext cx="4760143" cy="1038490"/>
            <a:chOff x="697875" y="1324013"/>
            <a:chExt cx="1500250" cy="327300"/>
          </a:xfrm>
        </p:grpSpPr>
        <p:sp>
          <p:nvSpPr>
            <p:cNvPr id="254" name="Google Shape;254;p5"/>
            <p:cNvSpPr/>
            <p:nvPr/>
          </p:nvSpPr>
          <p:spPr>
            <a:xfrm>
              <a:off x="708550" y="1333638"/>
              <a:ext cx="1489575" cy="317675"/>
            </a:xfrm>
            <a:custGeom>
              <a:rect b="b" l="l" r="r" t="t"/>
              <a:pathLst>
                <a:path extrusionOk="0" h="12707" w="59583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97875" y="1324013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1893525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1836450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1779375" y="1326063"/>
              <a:ext cx="18275" cy="18250"/>
            </a:xfrm>
            <a:custGeom>
              <a:rect b="b" l="l" r="r" t="t"/>
              <a:pathLst>
                <a:path extrusionOk="0" h="730" w="731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1722675" y="1326063"/>
              <a:ext cx="17900" cy="18250"/>
            </a:xfrm>
            <a:custGeom>
              <a:rect b="b" l="l" r="r" t="t"/>
              <a:pathLst>
                <a:path extrusionOk="0" h="730" w="716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5612" y="6332457"/>
            <a:ext cx="2716145" cy="408619"/>
            <a:chOff x="3800775" y="3226463"/>
            <a:chExt cx="1014850" cy="152675"/>
          </a:xfrm>
        </p:grpSpPr>
        <p:sp>
          <p:nvSpPr>
            <p:cNvPr id="261" name="Google Shape;261;p5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5"/>
          <p:cNvGrpSpPr/>
          <p:nvPr/>
        </p:nvGrpSpPr>
        <p:grpSpPr>
          <a:xfrm>
            <a:off x="9518650" y="-31620"/>
            <a:ext cx="2679041" cy="420332"/>
            <a:chOff x="1202525" y="4995863"/>
            <a:chExt cx="1242425" cy="194950"/>
          </a:xfrm>
        </p:grpSpPr>
        <p:sp>
          <p:nvSpPr>
            <p:cNvPr id="266" name="Google Shape;266;p5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5"/>
          <p:cNvGrpSpPr/>
          <p:nvPr/>
        </p:nvGrpSpPr>
        <p:grpSpPr>
          <a:xfrm rot="5400000">
            <a:off x="8397623" y="5829132"/>
            <a:ext cx="509787" cy="1374264"/>
            <a:chOff x="2641575" y="875188"/>
            <a:chExt cx="190475" cy="513475"/>
          </a:xfrm>
        </p:grpSpPr>
        <p:sp>
          <p:nvSpPr>
            <p:cNvPr id="276" name="Google Shape;276;p5"/>
            <p:cNvSpPr/>
            <p:nvPr/>
          </p:nvSpPr>
          <p:spPr>
            <a:xfrm>
              <a:off x="2641575" y="875188"/>
              <a:ext cx="190475" cy="185150"/>
            </a:xfrm>
            <a:custGeom>
              <a:rect b="b" l="l" r="r" t="t"/>
              <a:pathLst>
                <a:path extrusionOk="0" h="7406" w="7619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664625" y="900838"/>
              <a:ext cx="143025" cy="134050"/>
            </a:xfrm>
            <a:custGeom>
              <a:rect b="b" l="l" r="r" t="t"/>
              <a:pathLst>
                <a:path extrusionOk="0" h="5362" w="5721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705175" y="938063"/>
              <a:ext cx="63300" cy="59625"/>
            </a:xfrm>
            <a:custGeom>
              <a:rect b="b" l="l" r="r" t="t"/>
              <a:pathLst>
                <a:path extrusionOk="0" h="2385" w="2532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734750" y="1056563"/>
              <a:ext cx="3100" cy="310425"/>
            </a:xfrm>
            <a:custGeom>
              <a:rect b="b" l="l" r="r" t="t"/>
              <a:pathLst>
                <a:path extrusionOk="0" h="12417" w="124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721325" y="1362838"/>
              <a:ext cx="29950" cy="25825"/>
            </a:xfrm>
            <a:custGeom>
              <a:rect b="b" l="l" r="r" t="t"/>
              <a:pathLst>
                <a:path extrusionOk="0" h="1033" w="1198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5"/>
          <p:cNvGrpSpPr/>
          <p:nvPr/>
        </p:nvGrpSpPr>
        <p:grpSpPr>
          <a:xfrm rot="10800000">
            <a:off x="10058139" y="5705913"/>
            <a:ext cx="1910984" cy="998008"/>
            <a:chOff x="2114900" y="3510863"/>
            <a:chExt cx="573800" cy="299675"/>
          </a:xfrm>
        </p:grpSpPr>
        <p:sp>
          <p:nvSpPr>
            <p:cNvPr id="282" name="Google Shape;282;p5"/>
            <p:cNvSpPr/>
            <p:nvPr/>
          </p:nvSpPr>
          <p:spPr>
            <a:xfrm>
              <a:off x="2114900" y="3762763"/>
              <a:ext cx="47825" cy="47775"/>
            </a:xfrm>
            <a:custGeom>
              <a:rect b="b" l="l" r="r" t="t"/>
              <a:pathLst>
                <a:path extrusionOk="0" h="1911" w="1913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129700" y="3777888"/>
              <a:ext cx="18225" cy="17900"/>
            </a:xfrm>
            <a:custGeom>
              <a:rect b="b" l="l" r="r" t="t"/>
              <a:pathLst>
                <a:path extrusionOk="0" h="716" w="729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136575" y="3524513"/>
              <a:ext cx="536650" cy="259575"/>
            </a:xfrm>
            <a:custGeom>
              <a:rect b="b" l="l" r="r" t="t"/>
              <a:pathLst>
                <a:path extrusionOk="0" h="10383" w="21466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2653950" y="3510863"/>
              <a:ext cx="34750" cy="31400"/>
            </a:xfrm>
            <a:custGeom>
              <a:rect b="b" l="l" r="r" t="t"/>
              <a:pathLst>
                <a:path extrusionOk="0" h="1256" w="139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2167175" y="3619388"/>
              <a:ext cx="18250" cy="17900"/>
            </a:xfrm>
            <a:custGeom>
              <a:rect b="b" l="l" r="r" t="t"/>
              <a:pathLst>
                <a:path extrusionOk="0" h="716" w="73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2224225" y="3619388"/>
              <a:ext cx="18275" cy="17900"/>
            </a:xfrm>
            <a:custGeom>
              <a:rect b="b" l="l" r="r" t="t"/>
              <a:pathLst>
                <a:path extrusionOk="0" h="716" w="731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2281650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2338725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5"/>
          <p:cNvGrpSpPr/>
          <p:nvPr/>
        </p:nvGrpSpPr>
        <p:grpSpPr>
          <a:xfrm flipH="1" rot="-5400000">
            <a:off x="3622522" y="6192846"/>
            <a:ext cx="61691" cy="646819"/>
            <a:chOff x="266100" y="1388638"/>
            <a:chExt cx="23050" cy="241675"/>
          </a:xfrm>
        </p:grpSpPr>
        <p:sp>
          <p:nvSpPr>
            <p:cNvPr id="291" name="Google Shape;291;p5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5"/>
          <p:cNvGrpSpPr/>
          <p:nvPr/>
        </p:nvGrpSpPr>
        <p:grpSpPr>
          <a:xfrm rot="5400000">
            <a:off x="-2275336" y="3066042"/>
            <a:ext cx="5397450" cy="673709"/>
            <a:chOff x="584425" y="719288"/>
            <a:chExt cx="1551125" cy="193600"/>
          </a:xfrm>
        </p:grpSpPr>
        <p:sp>
          <p:nvSpPr>
            <p:cNvPr id="296" name="Google Shape;296;p5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grpSp>
        <p:nvGrpSpPr>
          <p:cNvPr id="312" name="Google Shape;312;p6"/>
          <p:cNvGrpSpPr/>
          <p:nvPr/>
        </p:nvGrpSpPr>
        <p:grpSpPr>
          <a:xfrm>
            <a:off x="11666396" y="25411"/>
            <a:ext cx="291993" cy="1270462"/>
            <a:chOff x="1270600" y="4032263"/>
            <a:chExt cx="82875" cy="360650"/>
          </a:xfrm>
        </p:grpSpPr>
        <p:sp>
          <p:nvSpPr>
            <p:cNvPr id="313" name="Google Shape;313;p6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6"/>
          <p:cNvGrpSpPr/>
          <p:nvPr/>
        </p:nvGrpSpPr>
        <p:grpSpPr>
          <a:xfrm>
            <a:off x="-4" y="6347166"/>
            <a:ext cx="2732671" cy="255931"/>
            <a:chOff x="1900400" y="4763813"/>
            <a:chExt cx="1021025" cy="95625"/>
          </a:xfrm>
        </p:grpSpPr>
        <p:sp>
          <p:nvSpPr>
            <p:cNvPr id="318" name="Google Shape;318;p6"/>
            <p:cNvSpPr/>
            <p:nvPr/>
          </p:nvSpPr>
          <p:spPr>
            <a:xfrm>
              <a:off x="1900400" y="4763813"/>
              <a:ext cx="999375" cy="76000"/>
            </a:xfrm>
            <a:custGeom>
              <a:rect b="b" l="l" r="r" t="t"/>
              <a:pathLst>
                <a:path extrusionOk="0" h="3040" w="39975">
                  <a:moveTo>
                    <a:pt x="0" y="1"/>
                  </a:moveTo>
                  <a:lnTo>
                    <a:pt x="0" y="248"/>
                  </a:lnTo>
                  <a:lnTo>
                    <a:pt x="29167" y="248"/>
                  </a:lnTo>
                  <a:lnTo>
                    <a:pt x="35368" y="2916"/>
                  </a:lnTo>
                  <a:lnTo>
                    <a:pt x="39975" y="3039"/>
                  </a:lnTo>
                  <a:lnTo>
                    <a:pt x="39975" y="2806"/>
                  </a:lnTo>
                  <a:lnTo>
                    <a:pt x="35437" y="2696"/>
                  </a:lnTo>
                  <a:lnTo>
                    <a:pt x="292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875700" y="4814338"/>
              <a:ext cx="45725" cy="45100"/>
            </a:xfrm>
            <a:custGeom>
              <a:rect b="b" l="l" r="r" t="t"/>
              <a:pathLst>
                <a:path extrusionOk="0" h="1804" w="1829">
                  <a:moveTo>
                    <a:pt x="911" y="0"/>
                  </a:moveTo>
                  <a:cubicBezTo>
                    <a:pt x="427" y="0"/>
                    <a:pt x="28" y="381"/>
                    <a:pt x="14" y="881"/>
                  </a:cubicBezTo>
                  <a:cubicBezTo>
                    <a:pt x="0" y="1376"/>
                    <a:pt x="399" y="1788"/>
                    <a:pt x="894" y="1803"/>
                  </a:cubicBezTo>
                  <a:cubicBezTo>
                    <a:pt x="902" y="1803"/>
                    <a:pt x="910" y="1803"/>
                    <a:pt x="918" y="1803"/>
                  </a:cubicBezTo>
                  <a:cubicBezTo>
                    <a:pt x="1402" y="1803"/>
                    <a:pt x="1801" y="1410"/>
                    <a:pt x="1816" y="923"/>
                  </a:cubicBezTo>
                  <a:cubicBezTo>
                    <a:pt x="1829" y="428"/>
                    <a:pt x="1430" y="15"/>
                    <a:pt x="935" y="1"/>
                  </a:cubicBezTo>
                  <a:cubicBezTo>
                    <a:pt x="927" y="1"/>
                    <a:pt x="919" y="0"/>
                    <a:pt x="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6"/>
          <p:cNvGrpSpPr/>
          <p:nvPr/>
        </p:nvGrpSpPr>
        <p:grpSpPr>
          <a:xfrm rot="5400000">
            <a:off x="329636" y="6197089"/>
            <a:ext cx="143589" cy="814429"/>
            <a:chOff x="5052300" y="-1560100"/>
            <a:chExt cx="53650" cy="304300"/>
          </a:xfrm>
        </p:grpSpPr>
        <p:sp>
          <p:nvSpPr>
            <p:cNvPr id="321" name="Google Shape;321;p6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6"/>
          <p:cNvGrpSpPr/>
          <p:nvPr/>
        </p:nvGrpSpPr>
        <p:grpSpPr>
          <a:xfrm rot="-5400000">
            <a:off x="10930945" y="198972"/>
            <a:ext cx="620189" cy="420529"/>
            <a:chOff x="1602350" y="3347138"/>
            <a:chExt cx="231725" cy="157125"/>
          </a:xfrm>
        </p:grpSpPr>
        <p:sp>
          <p:nvSpPr>
            <p:cNvPr id="331" name="Google Shape;331;p6"/>
            <p:cNvSpPr/>
            <p:nvPr/>
          </p:nvSpPr>
          <p:spPr>
            <a:xfrm>
              <a:off x="1753625" y="3424488"/>
              <a:ext cx="68075" cy="67725"/>
            </a:xfrm>
            <a:custGeom>
              <a:rect b="b" l="l" r="r" t="t"/>
              <a:pathLst>
                <a:path extrusionOk="0" h="2709" w="2723">
                  <a:moveTo>
                    <a:pt x="1375" y="233"/>
                  </a:moveTo>
                  <a:cubicBezTo>
                    <a:pt x="1678" y="248"/>
                    <a:pt x="1953" y="358"/>
                    <a:pt x="2158" y="578"/>
                  </a:cubicBezTo>
                  <a:cubicBezTo>
                    <a:pt x="2365" y="783"/>
                    <a:pt x="2475" y="1073"/>
                    <a:pt x="2475" y="1361"/>
                  </a:cubicBezTo>
                  <a:cubicBezTo>
                    <a:pt x="2475" y="1663"/>
                    <a:pt x="2351" y="1938"/>
                    <a:pt x="2131" y="2145"/>
                  </a:cubicBezTo>
                  <a:cubicBezTo>
                    <a:pt x="1925" y="2351"/>
                    <a:pt x="1636" y="2461"/>
                    <a:pt x="1348" y="2461"/>
                  </a:cubicBezTo>
                  <a:cubicBezTo>
                    <a:pt x="728" y="2461"/>
                    <a:pt x="233" y="1953"/>
                    <a:pt x="248" y="1333"/>
                  </a:cubicBezTo>
                  <a:cubicBezTo>
                    <a:pt x="261" y="728"/>
                    <a:pt x="756" y="233"/>
                    <a:pt x="1361" y="233"/>
                  </a:cubicBezTo>
                  <a:close/>
                  <a:moveTo>
                    <a:pt x="1375" y="0"/>
                  </a:moveTo>
                  <a:cubicBezTo>
                    <a:pt x="1018" y="0"/>
                    <a:pt x="673" y="123"/>
                    <a:pt x="413" y="385"/>
                  </a:cubicBezTo>
                  <a:cubicBezTo>
                    <a:pt x="151" y="633"/>
                    <a:pt x="13" y="976"/>
                    <a:pt x="0" y="1333"/>
                  </a:cubicBezTo>
                  <a:cubicBezTo>
                    <a:pt x="0" y="2076"/>
                    <a:pt x="591" y="2695"/>
                    <a:pt x="1348" y="2708"/>
                  </a:cubicBezTo>
                  <a:lnTo>
                    <a:pt x="1361" y="2708"/>
                  </a:lnTo>
                  <a:cubicBezTo>
                    <a:pt x="1718" y="2708"/>
                    <a:pt x="2048" y="2571"/>
                    <a:pt x="2310" y="2323"/>
                  </a:cubicBezTo>
                  <a:cubicBezTo>
                    <a:pt x="2558" y="2076"/>
                    <a:pt x="2709" y="1733"/>
                    <a:pt x="2709" y="1375"/>
                  </a:cubicBezTo>
                  <a:cubicBezTo>
                    <a:pt x="2723" y="1003"/>
                    <a:pt x="2585" y="673"/>
                    <a:pt x="2323" y="413"/>
                  </a:cubicBezTo>
                  <a:cubicBezTo>
                    <a:pt x="2076" y="151"/>
                    <a:pt x="1746" y="0"/>
                    <a:pt x="1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781125" y="3451988"/>
              <a:ext cx="12725" cy="12725"/>
            </a:xfrm>
            <a:custGeom>
              <a:rect b="b" l="l" r="r" t="t"/>
              <a:pathLst>
                <a:path extrusionOk="0" h="509" w="509">
                  <a:moveTo>
                    <a:pt x="261" y="0"/>
                  </a:moveTo>
                  <a:cubicBezTo>
                    <a:pt x="123" y="0"/>
                    <a:pt x="13" y="110"/>
                    <a:pt x="13" y="248"/>
                  </a:cubicBezTo>
                  <a:cubicBezTo>
                    <a:pt x="0" y="385"/>
                    <a:pt x="123" y="508"/>
                    <a:pt x="261" y="508"/>
                  </a:cubicBezTo>
                  <a:cubicBezTo>
                    <a:pt x="398" y="508"/>
                    <a:pt x="508" y="398"/>
                    <a:pt x="508" y="261"/>
                  </a:cubicBezTo>
                  <a:cubicBezTo>
                    <a:pt x="508" y="110"/>
                    <a:pt x="398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1778375" y="3448863"/>
              <a:ext cx="18575" cy="18600"/>
            </a:xfrm>
            <a:custGeom>
              <a:rect b="b" l="l" r="r" t="t"/>
              <a:pathLst>
                <a:path extrusionOk="0" h="744" w="743">
                  <a:moveTo>
                    <a:pt x="371" y="248"/>
                  </a:moveTo>
                  <a:cubicBezTo>
                    <a:pt x="413" y="248"/>
                    <a:pt x="440" y="263"/>
                    <a:pt x="468" y="290"/>
                  </a:cubicBezTo>
                  <a:cubicBezTo>
                    <a:pt x="495" y="303"/>
                    <a:pt x="508" y="345"/>
                    <a:pt x="508" y="373"/>
                  </a:cubicBezTo>
                  <a:cubicBezTo>
                    <a:pt x="508" y="413"/>
                    <a:pt x="495" y="441"/>
                    <a:pt x="468" y="468"/>
                  </a:cubicBezTo>
                  <a:cubicBezTo>
                    <a:pt x="440" y="496"/>
                    <a:pt x="385" y="510"/>
                    <a:pt x="371" y="510"/>
                  </a:cubicBezTo>
                  <a:cubicBezTo>
                    <a:pt x="330" y="510"/>
                    <a:pt x="303" y="496"/>
                    <a:pt x="275" y="468"/>
                  </a:cubicBezTo>
                  <a:cubicBezTo>
                    <a:pt x="248" y="441"/>
                    <a:pt x="233" y="413"/>
                    <a:pt x="233" y="373"/>
                  </a:cubicBezTo>
                  <a:cubicBezTo>
                    <a:pt x="233" y="345"/>
                    <a:pt x="248" y="303"/>
                    <a:pt x="275" y="276"/>
                  </a:cubicBezTo>
                  <a:cubicBezTo>
                    <a:pt x="303" y="263"/>
                    <a:pt x="330" y="248"/>
                    <a:pt x="371" y="248"/>
                  </a:cubicBezTo>
                  <a:close/>
                  <a:moveTo>
                    <a:pt x="371" y="1"/>
                  </a:moveTo>
                  <a:cubicBezTo>
                    <a:pt x="275" y="1"/>
                    <a:pt x="178" y="43"/>
                    <a:pt x="110" y="111"/>
                  </a:cubicBezTo>
                  <a:cubicBezTo>
                    <a:pt x="41" y="180"/>
                    <a:pt x="0" y="276"/>
                    <a:pt x="0" y="373"/>
                  </a:cubicBezTo>
                  <a:cubicBezTo>
                    <a:pt x="0" y="468"/>
                    <a:pt x="28" y="565"/>
                    <a:pt x="110" y="633"/>
                  </a:cubicBezTo>
                  <a:cubicBezTo>
                    <a:pt x="178" y="703"/>
                    <a:pt x="261" y="743"/>
                    <a:pt x="371" y="743"/>
                  </a:cubicBezTo>
                  <a:cubicBezTo>
                    <a:pt x="468" y="743"/>
                    <a:pt x="563" y="716"/>
                    <a:pt x="633" y="648"/>
                  </a:cubicBezTo>
                  <a:cubicBezTo>
                    <a:pt x="701" y="578"/>
                    <a:pt x="743" y="483"/>
                    <a:pt x="743" y="386"/>
                  </a:cubicBezTo>
                  <a:cubicBezTo>
                    <a:pt x="743" y="276"/>
                    <a:pt x="701" y="193"/>
                    <a:pt x="633" y="111"/>
                  </a:cubicBezTo>
                  <a:cubicBezTo>
                    <a:pt x="563" y="43"/>
                    <a:pt x="481" y="1"/>
                    <a:pt x="3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1741250" y="3412438"/>
              <a:ext cx="92825" cy="91825"/>
            </a:xfrm>
            <a:custGeom>
              <a:rect b="b" l="l" r="r" t="t"/>
              <a:pathLst>
                <a:path extrusionOk="0" h="3673" w="3713">
                  <a:moveTo>
                    <a:pt x="1883" y="234"/>
                  </a:moveTo>
                  <a:cubicBezTo>
                    <a:pt x="2310" y="248"/>
                    <a:pt x="2708" y="413"/>
                    <a:pt x="2998" y="715"/>
                  </a:cubicBezTo>
                  <a:cubicBezTo>
                    <a:pt x="3300" y="1032"/>
                    <a:pt x="3465" y="1430"/>
                    <a:pt x="3451" y="1857"/>
                  </a:cubicBezTo>
                  <a:cubicBezTo>
                    <a:pt x="3451" y="2283"/>
                    <a:pt x="3273" y="2682"/>
                    <a:pt x="2970" y="2985"/>
                  </a:cubicBezTo>
                  <a:cubicBezTo>
                    <a:pt x="2668" y="3273"/>
                    <a:pt x="2255" y="3425"/>
                    <a:pt x="1828" y="3438"/>
                  </a:cubicBezTo>
                  <a:cubicBezTo>
                    <a:pt x="1403" y="3425"/>
                    <a:pt x="1003" y="3260"/>
                    <a:pt x="715" y="2943"/>
                  </a:cubicBezTo>
                  <a:cubicBezTo>
                    <a:pt x="413" y="2640"/>
                    <a:pt x="248" y="2242"/>
                    <a:pt x="261" y="1815"/>
                  </a:cubicBezTo>
                  <a:cubicBezTo>
                    <a:pt x="275" y="935"/>
                    <a:pt x="990" y="234"/>
                    <a:pt x="1856" y="234"/>
                  </a:cubicBezTo>
                  <a:close/>
                  <a:moveTo>
                    <a:pt x="1856" y="0"/>
                  </a:moveTo>
                  <a:cubicBezTo>
                    <a:pt x="853" y="0"/>
                    <a:pt x="28" y="798"/>
                    <a:pt x="13" y="1815"/>
                  </a:cubicBezTo>
                  <a:cubicBezTo>
                    <a:pt x="0" y="2820"/>
                    <a:pt x="811" y="3658"/>
                    <a:pt x="1828" y="3672"/>
                  </a:cubicBezTo>
                  <a:lnTo>
                    <a:pt x="1856" y="3672"/>
                  </a:lnTo>
                  <a:cubicBezTo>
                    <a:pt x="2860" y="3672"/>
                    <a:pt x="3685" y="2860"/>
                    <a:pt x="3699" y="1857"/>
                  </a:cubicBezTo>
                  <a:cubicBezTo>
                    <a:pt x="3713" y="853"/>
                    <a:pt x="2888" y="14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1624675" y="3367063"/>
              <a:ext cx="162975" cy="94200"/>
            </a:xfrm>
            <a:custGeom>
              <a:rect b="b" l="l" r="r" t="t"/>
              <a:pathLst>
                <a:path extrusionOk="0" h="3768" w="6519">
                  <a:moveTo>
                    <a:pt x="193" y="0"/>
                  </a:moveTo>
                  <a:lnTo>
                    <a:pt x="1" y="138"/>
                  </a:lnTo>
                  <a:lnTo>
                    <a:pt x="2628" y="3713"/>
                  </a:lnTo>
                  <a:lnTo>
                    <a:pt x="6519" y="3768"/>
                  </a:lnTo>
                  <a:lnTo>
                    <a:pt x="6519" y="3535"/>
                  </a:lnTo>
                  <a:lnTo>
                    <a:pt x="2751" y="3480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1602350" y="3347138"/>
              <a:ext cx="50900" cy="45100"/>
            </a:xfrm>
            <a:custGeom>
              <a:rect b="b" l="l" r="r" t="t"/>
              <a:pathLst>
                <a:path extrusionOk="0" h="1804" w="2036">
                  <a:moveTo>
                    <a:pt x="1020" y="1"/>
                  </a:moveTo>
                  <a:cubicBezTo>
                    <a:pt x="835" y="1"/>
                    <a:pt x="646" y="58"/>
                    <a:pt x="481" y="179"/>
                  </a:cubicBezTo>
                  <a:cubicBezTo>
                    <a:pt x="83" y="467"/>
                    <a:pt x="1" y="1031"/>
                    <a:pt x="289" y="1430"/>
                  </a:cubicBezTo>
                  <a:cubicBezTo>
                    <a:pt x="469" y="1675"/>
                    <a:pt x="742" y="1804"/>
                    <a:pt x="1017" y="1804"/>
                  </a:cubicBezTo>
                  <a:cubicBezTo>
                    <a:pt x="1205" y="1804"/>
                    <a:pt x="1393" y="1744"/>
                    <a:pt x="1554" y="1622"/>
                  </a:cubicBezTo>
                  <a:cubicBezTo>
                    <a:pt x="1953" y="1334"/>
                    <a:pt x="2036" y="770"/>
                    <a:pt x="1747" y="371"/>
                  </a:cubicBezTo>
                  <a:cubicBezTo>
                    <a:pt x="1573" y="131"/>
                    <a:pt x="1300" y="1"/>
                    <a:pt x="1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6"/>
          <p:cNvGrpSpPr/>
          <p:nvPr/>
        </p:nvGrpSpPr>
        <p:grpSpPr>
          <a:xfrm>
            <a:off x="959991" y="240469"/>
            <a:ext cx="491387" cy="83771"/>
            <a:chOff x="935075" y="2661288"/>
            <a:chExt cx="183600" cy="31300"/>
          </a:xfrm>
        </p:grpSpPr>
        <p:sp>
          <p:nvSpPr>
            <p:cNvPr id="338" name="Google Shape;338;p6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6"/>
          <p:cNvGrpSpPr/>
          <p:nvPr/>
        </p:nvGrpSpPr>
        <p:grpSpPr>
          <a:xfrm>
            <a:off x="11732010" y="2208447"/>
            <a:ext cx="61691" cy="646819"/>
            <a:chOff x="266100" y="1388638"/>
            <a:chExt cx="23050" cy="241675"/>
          </a:xfrm>
        </p:grpSpPr>
        <p:sp>
          <p:nvSpPr>
            <p:cNvPr id="342" name="Google Shape;342;p6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Google Shape;346;p6"/>
          <p:cNvGrpSpPr/>
          <p:nvPr/>
        </p:nvGrpSpPr>
        <p:grpSpPr>
          <a:xfrm flipH="1" rot="-5400000">
            <a:off x="10888823" y="4685162"/>
            <a:ext cx="2233555" cy="876751"/>
            <a:chOff x="3162050" y="485288"/>
            <a:chExt cx="912400" cy="358150"/>
          </a:xfrm>
        </p:grpSpPr>
        <p:sp>
          <p:nvSpPr>
            <p:cNvPr id="347" name="Google Shape;347;p6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6"/>
          <p:cNvGrpSpPr/>
          <p:nvPr/>
        </p:nvGrpSpPr>
        <p:grpSpPr>
          <a:xfrm>
            <a:off x="10466735" y="6375522"/>
            <a:ext cx="1725274" cy="329398"/>
            <a:chOff x="4029725" y="2424788"/>
            <a:chExt cx="644625" cy="123075"/>
          </a:xfrm>
        </p:grpSpPr>
        <p:sp>
          <p:nvSpPr>
            <p:cNvPr id="350" name="Google Shape;350;p6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6"/>
          <p:cNvGrpSpPr/>
          <p:nvPr/>
        </p:nvGrpSpPr>
        <p:grpSpPr>
          <a:xfrm rot="5400000">
            <a:off x="-2297320" y="2900152"/>
            <a:ext cx="5397450" cy="673709"/>
            <a:chOff x="584425" y="719288"/>
            <a:chExt cx="1551125" cy="193600"/>
          </a:xfrm>
        </p:grpSpPr>
        <p:sp>
          <p:nvSpPr>
            <p:cNvPr id="365" name="Google Shape;365;p6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6"/>
          <p:cNvGrpSpPr/>
          <p:nvPr/>
        </p:nvGrpSpPr>
        <p:grpSpPr>
          <a:xfrm>
            <a:off x="5402208" y="6446363"/>
            <a:ext cx="1387580" cy="187749"/>
            <a:chOff x="3541575" y="3743138"/>
            <a:chExt cx="518450" cy="70150"/>
          </a:xfrm>
        </p:grpSpPr>
        <p:sp>
          <p:nvSpPr>
            <p:cNvPr id="380" name="Google Shape;380;p6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"/>
          <p:cNvSpPr txBox="1"/>
          <p:nvPr>
            <p:ph type="title"/>
          </p:nvPr>
        </p:nvSpPr>
        <p:spPr>
          <a:xfrm>
            <a:off x="960000" y="1916900"/>
            <a:ext cx="4983600" cy="146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387" name="Google Shape;387;p7"/>
          <p:cNvSpPr txBox="1"/>
          <p:nvPr>
            <p:ph idx="1" type="subTitle"/>
          </p:nvPr>
        </p:nvSpPr>
        <p:spPr>
          <a:xfrm>
            <a:off x="960000" y="3481067"/>
            <a:ext cx="5768100" cy="265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1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0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20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9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7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88" name="Google Shape;388;p7"/>
          <p:cNvGrpSpPr/>
          <p:nvPr/>
        </p:nvGrpSpPr>
        <p:grpSpPr>
          <a:xfrm flipH="1">
            <a:off x="5596449" y="-13001"/>
            <a:ext cx="2679041" cy="420332"/>
            <a:chOff x="1202525" y="4995863"/>
            <a:chExt cx="1242425" cy="194950"/>
          </a:xfrm>
        </p:grpSpPr>
        <p:sp>
          <p:nvSpPr>
            <p:cNvPr id="389" name="Google Shape;389;p7"/>
            <p:cNvSpPr/>
            <p:nvPr/>
          </p:nvSpPr>
          <p:spPr>
            <a:xfrm>
              <a:off x="1202525" y="4995863"/>
              <a:ext cx="921350" cy="139950"/>
            </a:xfrm>
            <a:custGeom>
              <a:rect b="b" l="l" r="r" t="t"/>
              <a:pathLst>
                <a:path extrusionOk="0" h="5598" w="36854">
                  <a:moveTo>
                    <a:pt x="208" y="0"/>
                  </a:moveTo>
                  <a:lnTo>
                    <a:pt x="1" y="138"/>
                  </a:lnTo>
                  <a:lnTo>
                    <a:pt x="3741" y="5543"/>
                  </a:lnTo>
                  <a:lnTo>
                    <a:pt x="3768" y="5598"/>
                  </a:lnTo>
                  <a:lnTo>
                    <a:pt x="36853" y="5598"/>
                  </a:lnTo>
                  <a:lnTo>
                    <a:pt x="36853" y="5363"/>
                  </a:lnTo>
                  <a:lnTo>
                    <a:pt x="3906" y="5363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3610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73" y="234"/>
                  </a:moveTo>
                  <a:lnTo>
                    <a:pt x="2173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1" y="0"/>
                  </a:moveTo>
                  <a:lnTo>
                    <a:pt x="1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279925" y="5074938"/>
              <a:ext cx="60875" cy="115875"/>
            </a:xfrm>
            <a:custGeom>
              <a:rect b="b" l="l" r="r" t="t"/>
              <a:pathLst>
                <a:path extrusionOk="0" h="4635" w="2435">
                  <a:moveTo>
                    <a:pt x="2187" y="234"/>
                  </a:moveTo>
                  <a:lnTo>
                    <a:pt x="2187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35" y="4635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1991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6" y="234"/>
                  </a:moveTo>
                  <a:lnTo>
                    <a:pt x="2186" y="4400"/>
                  </a:lnTo>
                  <a:lnTo>
                    <a:pt x="248" y="4400"/>
                  </a:lnTo>
                  <a:lnTo>
                    <a:pt x="248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118350" y="5074938"/>
              <a:ext cx="60525" cy="115875"/>
            </a:xfrm>
            <a:custGeom>
              <a:rect b="b" l="l" r="r" t="t"/>
              <a:pathLst>
                <a:path extrusionOk="0" h="4635" w="2421">
                  <a:moveTo>
                    <a:pt x="2187" y="234"/>
                  </a:moveTo>
                  <a:lnTo>
                    <a:pt x="2187" y="4400"/>
                  </a:lnTo>
                  <a:lnTo>
                    <a:pt x="235" y="4400"/>
                  </a:lnTo>
                  <a:lnTo>
                    <a:pt x="235" y="234"/>
                  </a:lnTo>
                  <a:close/>
                  <a:moveTo>
                    <a:pt x="0" y="0"/>
                  </a:moveTo>
                  <a:lnTo>
                    <a:pt x="0" y="4635"/>
                  </a:lnTo>
                  <a:lnTo>
                    <a:pt x="2421" y="4635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24184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1" y="0"/>
                  </a:moveTo>
                  <a:lnTo>
                    <a:pt x="1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2337675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2256900" y="5129938"/>
              <a:ext cx="26150" cy="5875"/>
            </a:xfrm>
            <a:custGeom>
              <a:rect b="b" l="l" r="r" t="t"/>
              <a:pathLst>
                <a:path extrusionOk="0" h="235" w="1046">
                  <a:moveTo>
                    <a:pt x="1" y="0"/>
                  </a:moveTo>
                  <a:lnTo>
                    <a:pt x="1" y="235"/>
                  </a:lnTo>
                  <a:lnTo>
                    <a:pt x="1046" y="23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2175775" y="5129938"/>
              <a:ext cx="26475" cy="5875"/>
            </a:xfrm>
            <a:custGeom>
              <a:rect b="b" l="l" r="r" t="t"/>
              <a:pathLst>
                <a:path extrusionOk="0" h="235" w="1059">
                  <a:moveTo>
                    <a:pt x="0" y="0"/>
                  </a:moveTo>
                  <a:lnTo>
                    <a:pt x="0" y="235"/>
                  </a:lnTo>
                  <a:lnTo>
                    <a:pt x="1059" y="235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7"/>
          <p:cNvGrpSpPr/>
          <p:nvPr/>
        </p:nvGrpSpPr>
        <p:grpSpPr>
          <a:xfrm rot="5400000">
            <a:off x="11536574" y="299753"/>
            <a:ext cx="491387" cy="83771"/>
            <a:chOff x="935075" y="2661288"/>
            <a:chExt cx="183600" cy="31300"/>
          </a:xfrm>
        </p:grpSpPr>
        <p:sp>
          <p:nvSpPr>
            <p:cNvPr id="399" name="Google Shape;399;p7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7"/>
          <p:cNvGrpSpPr/>
          <p:nvPr/>
        </p:nvGrpSpPr>
        <p:grpSpPr>
          <a:xfrm>
            <a:off x="1072335" y="176922"/>
            <a:ext cx="1725274" cy="329398"/>
            <a:chOff x="4029725" y="2424788"/>
            <a:chExt cx="644625" cy="123075"/>
          </a:xfrm>
        </p:grpSpPr>
        <p:sp>
          <p:nvSpPr>
            <p:cNvPr id="403" name="Google Shape;403;p7"/>
            <p:cNvSpPr/>
            <p:nvPr/>
          </p:nvSpPr>
          <p:spPr>
            <a:xfrm>
              <a:off x="4029725" y="2424788"/>
              <a:ext cx="644625" cy="123075"/>
            </a:xfrm>
            <a:custGeom>
              <a:rect b="b" l="l" r="r" t="t"/>
              <a:pathLst>
                <a:path extrusionOk="0" h="4923" w="25785">
                  <a:moveTo>
                    <a:pt x="1" y="0"/>
                  </a:moveTo>
                  <a:lnTo>
                    <a:pt x="1" y="3108"/>
                  </a:lnTo>
                  <a:lnTo>
                    <a:pt x="1294" y="4923"/>
                  </a:lnTo>
                  <a:lnTo>
                    <a:pt x="25785" y="4923"/>
                  </a:lnTo>
                  <a:lnTo>
                    <a:pt x="257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30625" y="2452288"/>
              <a:ext cx="8275" cy="32325"/>
            </a:xfrm>
            <a:custGeom>
              <a:rect b="b" l="l" r="r" t="t"/>
              <a:pathLst>
                <a:path extrusionOk="0" h="1293" w="331">
                  <a:moveTo>
                    <a:pt x="1" y="0"/>
                  </a:moveTo>
                  <a:lnTo>
                    <a:pt x="1" y="1293"/>
                  </a:lnTo>
                  <a:lnTo>
                    <a:pt x="331" y="1293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54782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565000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582200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599375" y="2452288"/>
              <a:ext cx="8625" cy="32325"/>
            </a:xfrm>
            <a:custGeom>
              <a:rect b="b" l="l" r="r" t="t"/>
              <a:pathLst>
                <a:path extrusionOk="0" h="1293" w="345">
                  <a:moveTo>
                    <a:pt x="1" y="0"/>
                  </a:moveTo>
                  <a:lnTo>
                    <a:pt x="1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46165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4" y="129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4633775" y="2452288"/>
              <a:ext cx="8600" cy="32325"/>
            </a:xfrm>
            <a:custGeom>
              <a:rect b="b" l="l" r="r" t="t"/>
              <a:pathLst>
                <a:path extrusionOk="0" h="1293" w="344">
                  <a:moveTo>
                    <a:pt x="0" y="0"/>
                  </a:moveTo>
                  <a:lnTo>
                    <a:pt x="0" y="1293"/>
                  </a:lnTo>
                  <a:lnTo>
                    <a:pt x="343" y="129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4097800" y="2489413"/>
              <a:ext cx="26150" cy="26150"/>
            </a:xfrm>
            <a:custGeom>
              <a:rect b="b" l="l" r="r" t="t"/>
              <a:pathLst>
                <a:path extrusionOk="0" h="1046" w="1046">
                  <a:moveTo>
                    <a:pt x="523" y="0"/>
                  </a:moveTo>
                  <a:cubicBezTo>
                    <a:pt x="235" y="0"/>
                    <a:pt x="1" y="233"/>
                    <a:pt x="1" y="523"/>
                  </a:cubicBezTo>
                  <a:cubicBezTo>
                    <a:pt x="1" y="811"/>
                    <a:pt x="235" y="1045"/>
                    <a:pt x="523" y="1045"/>
                  </a:cubicBezTo>
                  <a:cubicBezTo>
                    <a:pt x="813" y="1045"/>
                    <a:pt x="1046" y="811"/>
                    <a:pt x="1046" y="523"/>
                  </a:cubicBezTo>
                  <a:cubicBezTo>
                    <a:pt x="1046" y="233"/>
                    <a:pt x="813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4136675" y="2489413"/>
              <a:ext cx="26475" cy="26150"/>
            </a:xfrm>
            <a:custGeom>
              <a:rect b="b" l="l" r="r" t="t"/>
              <a:pathLst>
                <a:path extrusionOk="0" h="1046" w="1059">
                  <a:moveTo>
                    <a:pt x="523" y="0"/>
                  </a:moveTo>
                  <a:cubicBezTo>
                    <a:pt x="233" y="0"/>
                    <a:pt x="0" y="233"/>
                    <a:pt x="0" y="523"/>
                  </a:cubicBezTo>
                  <a:cubicBezTo>
                    <a:pt x="0" y="811"/>
                    <a:pt x="233" y="1045"/>
                    <a:pt x="523" y="1045"/>
                  </a:cubicBezTo>
                  <a:cubicBezTo>
                    <a:pt x="825" y="1045"/>
                    <a:pt x="1058" y="811"/>
                    <a:pt x="1058" y="523"/>
                  </a:cubicBezTo>
                  <a:cubicBezTo>
                    <a:pt x="1058" y="233"/>
                    <a:pt x="825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4175500" y="2489413"/>
              <a:ext cx="26500" cy="26150"/>
            </a:xfrm>
            <a:custGeom>
              <a:rect b="b" l="l" r="r" t="t"/>
              <a:pathLst>
                <a:path extrusionOk="0" h="1046" w="1060">
                  <a:moveTo>
                    <a:pt x="537" y="0"/>
                  </a:moveTo>
                  <a:cubicBezTo>
                    <a:pt x="248" y="0"/>
                    <a:pt x="0" y="233"/>
                    <a:pt x="0" y="523"/>
                  </a:cubicBezTo>
                  <a:cubicBezTo>
                    <a:pt x="0" y="811"/>
                    <a:pt x="248" y="1045"/>
                    <a:pt x="537" y="1045"/>
                  </a:cubicBezTo>
                  <a:cubicBezTo>
                    <a:pt x="825" y="1045"/>
                    <a:pt x="1060" y="811"/>
                    <a:pt x="1060" y="523"/>
                  </a:cubicBezTo>
                  <a:cubicBezTo>
                    <a:pt x="1060" y="233"/>
                    <a:pt x="825" y="0"/>
                    <a:pt x="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4123925" y="2502463"/>
              <a:ext cx="12775" cy="25"/>
            </a:xfrm>
            <a:custGeom>
              <a:rect b="b" l="l" r="r" t="t"/>
              <a:pathLst>
                <a:path extrusionOk="0" h="1" w="511">
                  <a:moveTo>
                    <a:pt x="510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163125" y="2502463"/>
              <a:ext cx="12400" cy="25"/>
            </a:xfrm>
            <a:custGeom>
              <a:rect b="b" l="l" r="r" t="t"/>
              <a:pathLst>
                <a:path extrusionOk="0" h="1" w="496">
                  <a:moveTo>
                    <a:pt x="49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200600" y="2502463"/>
              <a:ext cx="12725" cy="25"/>
            </a:xfrm>
            <a:custGeom>
              <a:rect b="b" l="l" r="r" t="t"/>
              <a:pathLst>
                <a:path extrusionOk="0" h="1" w="509">
                  <a:moveTo>
                    <a:pt x="509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7"/>
          <p:cNvGrpSpPr/>
          <p:nvPr/>
        </p:nvGrpSpPr>
        <p:grpSpPr>
          <a:xfrm rot="5400000">
            <a:off x="-1633196" y="2023057"/>
            <a:ext cx="4179972" cy="521733"/>
            <a:chOff x="584425" y="719288"/>
            <a:chExt cx="1551125" cy="193600"/>
          </a:xfrm>
        </p:grpSpPr>
        <p:sp>
          <p:nvSpPr>
            <p:cNvPr id="418" name="Google Shape;418;p7"/>
            <p:cNvSpPr/>
            <p:nvPr/>
          </p:nvSpPr>
          <p:spPr>
            <a:xfrm>
              <a:off x="584425" y="744413"/>
              <a:ext cx="22700" cy="22350"/>
            </a:xfrm>
            <a:custGeom>
              <a:rect b="b" l="l" r="r" t="t"/>
              <a:pathLst>
                <a:path extrusionOk="0" h="894" w="908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701"/>
                    <a:pt x="207" y="893"/>
                    <a:pt x="455" y="893"/>
                  </a:cubicBezTo>
                  <a:cubicBezTo>
                    <a:pt x="702" y="893"/>
                    <a:pt x="908" y="701"/>
                    <a:pt x="908" y="440"/>
                  </a:cubicBezTo>
                  <a:cubicBezTo>
                    <a:pt x="908" y="193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595100" y="754038"/>
              <a:ext cx="662825" cy="3100"/>
            </a:xfrm>
            <a:custGeom>
              <a:rect b="b" l="l" r="r" t="t"/>
              <a:pathLst>
                <a:path extrusionOk="0" h="124" w="26513">
                  <a:moveTo>
                    <a:pt x="0" y="0"/>
                  </a:moveTo>
                  <a:lnTo>
                    <a:pt x="0" y="123"/>
                  </a:lnTo>
                  <a:lnTo>
                    <a:pt x="26512" y="123"/>
                  </a:lnTo>
                  <a:lnTo>
                    <a:pt x="26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881450" y="808688"/>
              <a:ext cx="22375" cy="22700"/>
            </a:xfrm>
            <a:custGeom>
              <a:rect b="b" l="l" r="r" t="t"/>
              <a:pathLst>
                <a:path extrusionOk="0" h="908" w="895">
                  <a:moveTo>
                    <a:pt x="455" y="0"/>
                  </a:moveTo>
                  <a:cubicBezTo>
                    <a:pt x="207" y="0"/>
                    <a:pt x="0" y="207"/>
                    <a:pt x="0" y="454"/>
                  </a:cubicBezTo>
                  <a:cubicBezTo>
                    <a:pt x="0" y="702"/>
                    <a:pt x="207" y="908"/>
                    <a:pt x="455" y="908"/>
                  </a:cubicBezTo>
                  <a:cubicBezTo>
                    <a:pt x="702" y="908"/>
                    <a:pt x="895" y="702"/>
                    <a:pt x="895" y="454"/>
                  </a:cubicBezTo>
                  <a:cubicBezTo>
                    <a:pt x="895" y="207"/>
                    <a:pt x="702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892125" y="818663"/>
              <a:ext cx="365800" cy="3100"/>
            </a:xfrm>
            <a:custGeom>
              <a:rect b="b" l="l" r="r" t="t"/>
              <a:pathLst>
                <a:path extrusionOk="0" h="124" w="14632">
                  <a:moveTo>
                    <a:pt x="0" y="0"/>
                  </a:moveTo>
                  <a:lnTo>
                    <a:pt x="0" y="124"/>
                  </a:lnTo>
                  <a:lnTo>
                    <a:pt x="14631" y="124"/>
                  </a:lnTo>
                  <a:lnTo>
                    <a:pt x="14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1253775" y="719288"/>
              <a:ext cx="261975" cy="193600"/>
            </a:xfrm>
            <a:custGeom>
              <a:rect b="b" l="l" r="r" t="t"/>
              <a:pathLst>
                <a:path extrusionOk="0" h="7744" w="10479">
                  <a:moveTo>
                    <a:pt x="10354" y="125"/>
                  </a:moveTo>
                  <a:lnTo>
                    <a:pt x="10354" y="7619"/>
                  </a:lnTo>
                  <a:lnTo>
                    <a:pt x="123" y="7619"/>
                  </a:lnTo>
                  <a:lnTo>
                    <a:pt x="123" y="125"/>
                  </a:lnTo>
                  <a:close/>
                  <a:moveTo>
                    <a:pt x="0" y="1"/>
                  </a:moveTo>
                  <a:lnTo>
                    <a:pt x="0" y="7743"/>
                  </a:lnTo>
                  <a:lnTo>
                    <a:pt x="10478" y="7743"/>
                  </a:lnTo>
                  <a:lnTo>
                    <a:pt x="10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13177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13428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13679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13929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1418100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14431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0" y="0"/>
                  </a:moveTo>
                  <a:lnTo>
                    <a:pt x="0" y="1884"/>
                  </a:lnTo>
                  <a:lnTo>
                    <a:pt x="495" y="188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1468275" y="842038"/>
              <a:ext cx="12400" cy="47100"/>
            </a:xfrm>
            <a:custGeom>
              <a:rect b="b" l="l" r="r" t="t"/>
              <a:pathLst>
                <a:path extrusionOk="0" h="1884" w="496">
                  <a:moveTo>
                    <a:pt x="1" y="0"/>
                  </a:moveTo>
                  <a:lnTo>
                    <a:pt x="1" y="1884"/>
                  </a:lnTo>
                  <a:lnTo>
                    <a:pt x="496" y="188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1514350" y="754038"/>
              <a:ext cx="610575" cy="3100"/>
            </a:xfrm>
            <a:custGeom>
              <a:rect b="b" l="l" r="r" t="t"/>
              <a:pathLst>
                <a:path extrusionOk="0" h="124" w="24423">
                  <a:moveTo>
                    <a:pt x="0" y="0"/>
                  </a:moveTo>
                  <a:lnTo>
                    <a:pt x="0" y="123"/>
                  </a:lnTo>
                  <a:lnTo>
                    <a:pt x="24422" y="123"/>
                  </a:lnTo>
                  <a:lnTo>
                    <a:pt x="24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2113200" y="744413"/>
              <a:ext cx="22350" cy="22350"/>
            </a:xfrm>
            <a:custGeom>
              <a:rect b="b" l="l" r="r" t="t"/>
              <a:pathLst>
                <a:path extrusionOk="0" h="894" w="894">
                  <a:moveTo>
                    <a:pt x="454" y="0"/>
                  </a:moveTo>
                  <a:cubicBezTo>
                    <a:pt x="206" y="0"/>
                    <a:pt x="1" y="193"/>
                    <a:pt x="1" y="440"/>
                  </a:cubicBezTo>
                  <a:cubicBezTo>
                    <a:pt x="1" y="701"/>
                    <a:pt x="206" y="893"/>
                    <a:pt x="454" y="893"/>
                  </a:cubicBezTo>
                  <a:cubicBezTo>
                    <a:pt x="701" y="893"/>
                    <a:pt x="894" y="701"/>
                    <a:pt x="894" y="440"/>
                  </a:cubicBezTo>
                  <a:cubicBezTo>
                    <a:pt x="894" y="193"/>
                    <a:pt x="701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7"/>
          <p:cNvGrpSpPr/>
          <p:nvPr/>
        </p:nvGrpSpPr>
        <p:grpSpPr>
          <a:xfrm flipH="1" rot="-5400000">
            <a:off x="3169227" y="-141056"/>
            <a:ext cx="221815" cy="965280"/>
            <a:chOff x="1270600" y="4032263"/>
            <a:chExt cx="82875" cy="360650"/>
          </a:xfrm>
        </p:grpSpPr>
        <p:sp>
          <p:nvSpPr>
            <p:cNvPr id="433" name="Google Shape;433;p7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7"/>
          <p:cNvGrpSpPr/>
          <p:nvPr/>
        </p:nvGrpSpPr>
        <p:grpSpPr>
          <a:xfrm rot="10800000">
            <a:off x="-396097" y="4909651"/>
            <a:ext cx="1908973" cy="1725272"/>
            <a:chOff x="695800" y="1769188"/>
            <a:chExt cx="643250" cy="581350"/>
          </a:xfrm>
        </p:grpSpPr>
        <p:sp>
          <p:nvSpPr>
            <p:cNvPr id="438" name="Google Shape;438;p7"/>
            <p:cNvSpPr/>
            <p:nvPr/>
          </p:nvSpPr>
          <p:spPr>
            <a:xfrm>
              <a:off x="1307725" y="2319213"/>
              <a:ext cx="31325" cy="31325"/>
            </a:xfrm>
            <a:custGeom>
              <a:rect b="b" l="l" r="r" t="t"/>
              <a:pathLst>
                <a:path extrusionOk="0" h="1253" w="1253">
                  <a:moveTo>
                    <a:pt x="633" y="1"/>
                  </a:moveTo>
                  <a:cubicBezTo>
                    <a:pt x="276" y="1"/>
                    <a:pt x="1" y="276"/>
                    <a:pt x="1" y="620"/>
                  </a:cubicBezTo>
                  <a:cubicBezTo>
                    <a:pt x="1" y="964"/>
                    <a:pt x="276" y="1253"/>
                    <a:pt x="633" y="1253"/>
                  </a:cubicBezTo>
                  <a:cubicBezTo>
                    <a:pt x="977" y="1253"/>
                    <a:pt x="1252" y="964"/>
                    <a:pt x="1252" y="620"/>
                  </a:cubicBezTo>
                  <a:cubicBezTo>
                    <a:pt x="1252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015525" y="2081338"/>
              <a:ext cx="22375" cy="22375"/>
            </a:xfrm>
            <a:custGeom>
              <a:rect b="b" l="l" r="r" t="t"/>
              <a:pathLst>
                <a:path extrusionOk="0" h="895" w="895">
                  <a:moveTo>
                    <a:pt x="455" y="0"/>
                  </a:moveTo>
                  <a:cubicBezTo>
                    <a:pt x="207" y="0"/>
                    <a:pt x="0" y="207"/>
                    <a:pt x="0" y="440"/>
                  </a:cubicBezTo>
                  <a:cubicBezTo>
                    <a:pt x="0" y="688"/>
                    <a:pt x="207" y="895"/>
                    <a:pt x="455" y="895"/>
                  </a:cubicBezTo>
                  <a:cubicBezTo>
                    <a:pt x="688" y="895"/>
                    <a:pt x="895" y="688"/>
                    <a:pt x="895" y="440"/>
                  </a:cubicBezTo>
                  <a:cubicBezTo>
                    <a:pt x="895" y="207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015525" y="2011213"/>
              <a:ext cx="22375" cy="22025"/>
            </a:xfrm>
            <a:custGeom>
              <a:rect b="b" l="l" r="r" t="t"/>
              <a:pathLst>
                <a:path extrusionOk="0" h="881" w="895">
                  <a:moveTo>
                    <a:pt x="455" y="0"/>
                  </a:moveTo>
                  <a:cubicBezTo>
                    <a:pt x="207" y="0"/>
                    <a:pt x="0" y="193"/>
                    <a:pt x="0" y="440"/>
                  </a:cubicBezTo>
                  <a:cubicBezTo>
                    <a:pt x="0" y="688"/>
                    <a:pt x="207" y="880"/>
                    <a:pt x="455" y="880"/>
                  </a:cubicBezTo>
                  <a:cubicBezTo>
                    <a:pt x="688" y="880"/>
                    <a:pt x="895" y="688"/>
                    <a:pt x="895" y="440"/>
                  </a:cubicBezTo>
                  <a:cubicBezTo>
                    <a:pt x="895" y="193"/>
                    <a:pt x="688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1015525" y="1940738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55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688"/>
                    <a:pt x="207" y="894"/>
                    <a:pt x="455" y="894"/>
                  </a:cubicBezTo>
                  <a:cubicBezTo>
                    <a:pt x="688" y="894"/>
                    <a:pt x="895" y="688"/>
                    <a:pt x="895" y="454"/>
                  </a:cubicBezTo>
                  <a:cubicBezTo>
                    <a:pt x="895" y="206"/>
                    <a:pt x="688" y="1"/>
                    <a:pt x="4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727800" y="1795988"/>
              <a:ext cx="596450" cy="540800"/>
            </a:xfrm>
            <a:custGeom>
              <a:rect b="b" l="l" r="r" t="t"/>
              <a:pathLst>
                <a:path extrusionOk="0" h="21632" w="23858">
                  <a:moveTo>
                    <a:pt x="0" y="1"/>
                  </a:moveTo>
                  <a:lnTo>
                    <a:pt x="0" y="166"/>
                  </a:lnTo>
                  <a:lnTo>
                    <a:pt x="11894" y="166"/>
                  </a:lnTo>
                  <a:lnTo>
                    <a:pt x="11894" y="18372"/>
                  </a:lnTo>
                  <a:lnTo>
                    <a:pt x="14989" y="21632"/>
                  </a:lnTo>
                  <a:lnTo>
                    <a:pt x="23858" y="21632"/>
                  </a:lnTo>
                  <a:lnTo>
                    <a:pt x="23858" y="21467"/>
                  </a:lnTo>
                  <a:lnTo>
                    <a:pt x="15057" y="21467"/>
                  </a:lnTo>
                  <a:lnTo>
                    <a:pt x="12059" y="18304"/>
                  </a:lnTo>
                  <a:lnTo>
                    <a:pt x="120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713675" y="1787063"/>
              <a:ext cx="22025" cy="22025"/>
            </a:xfrm>
            <a:custGeom>
              <a:rect b="b" l="l" r="r" t="t"/>
              <a:pathLst>
                <a:path extrusionOk="0" h="881" w="881">
                  <a:moveTo>
                    <a:pt x="441" y="0"/>
                  </a:moveTo>
                  <a:cubicBezTo>
                    <a:pt x="193" y="0"/>
                    <a:pt x="1" y="193"/>
                    <a:pt x="1" y="440"/>
                  </a:cubicBezTo>
                  <a:cubicBezTo>
                    <a:pt x="1" y="688"/>
                    <a:pt x="193" y="880"/>
                    <a:pt x="441" y="880"/>
                  </a:cubicBezTo>
                  <a:cubicBezTo>
                    <a:pt x="688" y="880"/>
                    <a:pt x="881" y="688"/>
                    <a:pt x="881" y="440"/>
                  </a:cubicBezTo>
                  <a:cubicBezTo>
                    <a:pt x="881" y="193"/>
                    <a:pt x="688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695800" y="1769188"/>
              <a:ext cx="57775" cy="57775"/>
            </a:xfrm>
            <a:custGeom>
              <a:rect b="b" l="l" r="r" t="t"/>
              <a:pathLst>
                <a:path extrusionOk="0" h="2311" w="2311">
                  <a:moveTo>
                    <a:pt x="1156" y="165"/>
                  </a:moveTo>
                  <a:cubicBezTo>
                    <a:pt x="1706" y="165"/>
                    <a:pt x="2146" y="605"/>
                    <a:pt x="2146" y="1155"/>
                  </a:cubicBezTo>
                  <a:cubicBezTo>
                    <a:pt x="2146" y="1705"/>
                    <a:pt x="1706" y="2146"/>
                    <a:pt x="1156" y="2146"/>
                  </a:cubicBezTo>
                  <a:cubicBezTo>
                    <a:pt x="606" y="2146"/>
                    <a:pt x="166" y="1705"/>
                    <a:pt x="166" y="1155"/>
                  </a:cubicBezTo>
                  <a:cubicBezTo>
                    <a:pt x="166" y="605"/>
                    <a:pt x="606" y="165"/>
                    <a:pt x="1156" y="165"/>
                  </a:cubicBezTo>
                  <a:close/>
                  <a:moveTo>
                    <a:pt x="1156" y="0"/>
                  </a:moveTo>
                  <a:cubicBezTo>
                    <a:pt x="510" y="0"/>
                    <a:pt x="1" y="523"/>
                    <a:pt x="1" y="1155"/>
                  </a:cubicBezTo>
                  <a:cubicBezTo>
                    <a:pt x="1" y="1802"/>
                    <a:pt x="510" y="2311"/>
                    <a:pt x="1156" y="2311"/>
                  </a:cubicBezTo>
                  <a:cubicBezTo>
                    <a:pt x="1788" y="2311"/>
                    <a:pt x="2311" y="1802"/>
                    <a:pt x="2311" y="1155"/>
                  </a:cubicBezTo>
                  <a:cubicBezTo>
                    <a:pt x="2311" y="523"/>
                    <a:pt x="1788" y="0"/>
                    <a:pt x="1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7"/>
          <p:cNvGrpSpPr/>
          <p:nvPr/>
        </p:nvGrpSpPr>
        <p:grpSpPr>
          <a:xfrm>
            <a:off x="11241036" y="5365006"/>
            <a:ext cx="143589" cy="814429"/>
            <a:chOff x="5052300" y="-1560100"/>
            <a:chExt cx="53650" cy="304300"/>
          </a:xfrm>
        </p:grpSpPr>
        <p:sp>
          <p:nvSpPr>
            <p:cNvPr id="446" name="Google Shape;446;p7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7"/>
          <p:cNvGrpSpPr/>
          <p:nvPr/>
        </p:nvGrpSpPr>
        <p:grpSpPr>
          <a:xfrm flipH="1" rot="5400000">
            <a:off x="10625311" y="4356737"/>
            <a:ext cx="2027353" cy="795845"/>
            <a:chOff x="3162050" y="485288"/>
            <a:chExt cx="912400" cy="358150"/>
          </a:xfrm>
        </p:grpSpPr>
        <p:sp>
          <p:nvSpPr>
            <p:cNvPr id="456" name="Google Shape;456;p7"/>
            <p:cNvSpPr/>
            <p:nvPr/>
          </p:nvSpPr>
          <p:spPr>
            <a:xfrm>
              <a:off x="3183725" y="504788"/>
              <a:ext cx="890725" cy="338650"/>
            </a:xfrm>
            <a:custGeom>
              <a:rect b="b" l="l" r="r" t="t"/>
              <a:pathLst>
                <a:path extrusionOk="0" h="13546" w="35629">
                  <a:moveTo>
                    <a:pt x="165" y="0"/>
                  </a:moveTo>
                  <a:lnTo>
                    <a:pt x="0" y="179"/>
                  </a:lnTo>
                  <a:lnTo>
                    <a:pt x="3108" y="3273"/>
                  </a:lnTo>
                  <a:lnTo>
                    <a:pt x="29413" y="3273"/>
                  </a:lnTo>
                  <a:lnTo>
                    <a:pt x="35423" y="13545"/>
                  </a:lnTo>
                  <a:lnTo>
                    <a:pt x="35629" y="13421"/>
                  </a:lnTo>
                  <a:lnTo>
                    <a:pt x="29551" y="3040"/>
                  </a:lnTo>
                  <a:lnTo>
                    <a:pt x="3204" y="304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162050" y="485288"/>
              <a:ext cx="49200" cy="45150"/>
            </a:xfrm>
            <a:custGeom>
              <a:rect b="b" l="l" r="r" t="t"/>
              <a:pathLst>
                <a:path extrusionOk="0" h="1806" w="1968">
                  <a:moveTo>
                    <a:pt x="984" y="0"/>
                  </a:moveTo>
                  <a:cubicBezTo>
                    <a:pt x="754" y="0"/>
                    <a:pt x="524" y="86"/>
                    <a:pt x="345" y="258"/>
                  </a:cubicBezTo>
                  <a:cubicBezTo>
                    <a:pt x="0" y="615"/>
                    <a:pt x="0" y="1179"/>
                    <a:pt x="345" y="1537"/>
                  </a:cubicBezTo>
                  <a:cubicBezTo>
                    <a:pt x="524" y="1716"/>
                    <a:pt x="754" y="1805"/>
                    <a:pt x="984" y="1805"/>
                  </a:cubicBezTo>
                  <a:cubicBezTo>
                    <a:pt x="1214" y="1805"/>
                    <a:pt x="1444" y="1716"/>
                    <a:pt x="1623" y="1537"/>
                  </a:cubicBezTo>
                  <a:cubicBezTo>
                    <a:pt x="1967" y="1179"/>
                    <a:pt x="1967" y="615"/>
                    <a:pt x="1623" y="258"/>
                  </a:cubicBezTo>
                  <a:cubicBezTo>
                    <a:pt x="1444" y="86"/>
                    <a:pt x="1214" y="0"/>
                    <a:pt x="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7"/>
          <p:cNvGrpSpPr/>
          <p:nvPr/>
        </p:nvGrpSpPr>
        <p:grpSpPr>
          <a:xfrm>
            <a:off x="10799162" y="6287070"/>
            <a:ext cx="1163251" cy="329387"/>
            <a:chOff x="1788000" y="2921988"/>
            <a:chExt cx="595775" cy="168700"/>
          </a:xfrm>
        </p:grpSpPr>
        <p:sp>
          <p:nvSpPr>
            <p:cNvPr id="459" name="Google Shape;459;p7"/>
            <p:cNvSpPr/>
            <p:nvPr/>
          </p:nvSpPr>
          <p:spPr>
            <a:xfrm>
              <a:off x="1788000" y="2921988"/>
              <a:ext cx="49850" cy="45000"/>
            </a:xfrm>
            <a:custGeom>
              <a:rect b="b" l="l" r="r" t="t"/>
              <a:pathLst>
                <a:path extrusionOk="0" h="1800" w="1994">
                  <a:moveTo>
                    <a:pt x="995" y="0"/>
                  </a:moveTo>
                  <a:cubicBezTo>
                    <a:pt x="775" y="0"/>
                    <a:pt x="555" y="80"/>
                    <a:pt x="385" y="244"/>
                  </a:cubicBezTo>
                  <a:cubicBezTo>
                    <a:pt x="13" y="574"/>
                    <a:pt x="0" y="1151"/>
                    <a:pt x="330" y="1509"/>
                  </a:cubicBezTo>
                  <a:cubicBezTo>
                    <a:pt x="510" y="1703"/>
                    <a:pt x="755" y="1800"/>
                    <a:pt x="998" y="1800"/>
                  </a:cubicBezTo>
                  <a:cubicBezTo>
                    <a:pt x="1219" y="1800"/>
                    <a:pt x="1439" y="1720"/>
                    <a:pt x="1609" y="1564"/>
                  </a:cubicBezTo>
                  <a:cubicBezTo>
                    <a:pt x="1980" y="1219"/>
                    <a:pt x="1994" y="656"/>
                    <a:pt x="1650" y="284"/>
                  </a:cubicBezTo>
                  <a:cubicBezTo>
                    <a:pt x="1477" y="97"/>
                    <a:pt x="1236" y="0"/>
                    <a:pt x="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1810000" y="2941463"/>
              <a:ext cx="524625" cy="102475"/>
            </a:xfrm>
            <a:custGeom>
              <a:rect b="b" l="l" r="r" t="t"/>
              <a:pathLst>
                <a:path extrusionOk="0" h="4099" w="20985">
                  <a:moveTo>
                    <a:pt x="179" y="0"/>
                  </a:moveTo>
                  <a:lnTo>
                    <a:pt x="0" y="165"/>
                  </a:lnTo>
                  <a:lnTo>
                    <a:pt x="3658" y="4098"/>
                  </a:lnTo>
                  <a:lnTo>
                    <a:pt x="20984" y="4098"/>
                  </a:lnTo>
                  <a:lnTo>
                    <a:pt x="20984" y="3865"/>
                  </a:lnTo>
                  <a:lnTo>
                    <a:pt x="3754" y="3865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2285100" y="2991638"/>
              <a:ext cx="98675" cy="99050"/>
            </a:xfrm>
            <a:custGeom>
              <a:rect b="b" l="l" r="r" t="t"/>
              <a:pathLst>
                <a:path extrusionOk="0" h="3962" w="3947">
                  <a:moveTo>
                    <a:pt x="1980" y="235"/>
                  </a:moveTo>
                  <a:cubicBezTo>
                    <a:pt x="2929" y="235"/>
                    <a:pt x="3713" y="1019"/>
                    <a:pt x="3713" y="1981"/>
                  </a:cubicBezTo>
                  <a:cubicBezTo>
                    <a:pt x="3713" y="2930"/>
                    <a:pt x="2929" y="3714"/>
                    <a:pt x="1980" y="3714"/>
                  </a:cubicBezTo>
                  <a:cubicBezTo>
                    <a:pt x="1018" y="3714"/>
                    <a:pt x="233" y="2930"/>
                    <a:pt x="233" y="1981"/>
                  </a:cubicBezTo>
                  <a:cubicBezTo>
                    <a:pt x="233" y="1019"/>
                    <a:pt x="1018" y="235"/>
                    <a:pt x="1980" y="235"/>
                  </a:cubicBezTo>
                  <a:close/>
                  <a:moveTo>
                    <a:pt x="1980" y="1"/>
                  </a:moveTo>
                  <a:cubicBezTo>
                    <a:pt x="880" y="1"/>
                    <a:pt x="0" y="881"/>
                    <a:pt x="0" y="1981"/>
                  </a:cubicBezTo>
                  <a:cubicBezTo>
                    <a:pt x="0" y="3068"/>
                    <a:pt x="880" y="3961"/>
                    <a:pt x="1980" y="3961"/>
                  </a:cubicBezTo>
                  <a:cubicBezTo>
                    <a:pt x="3066" y="3961"/>
                    <a:pt x="3946" y="3068"/>
                    <a:pt x="3946" y="1981"/>
                  </a:cubicBezTo>
                  <a:cubicBezTo>
                    <a:pt x="3946" y="881"/>
                    <a:pt x="3066" y="1"/>
                    <a:pt x="1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2300900" y="3007463"/>
              <a:ext cx="67050" cy="67075"/>
            </a:xfrm>
            <a:custGeom>
              <a:rect b="b" l="l" r="r" t="t"/>
              <a:pathLst>
                <a:path extrusionOk="0" h="2683" w="2682">
                  <a:moveTo>
                    <a:pt x="1348" y="0"/>
                  </a:moveTo>
                  <a:cubicBezTo>
                    <a:pt x="606" y="0"/>
                    <a:pt x="1" y="606"/>
                    <a:pt x="1" y="1348"/>
                  </a:cubicBezTo>
                  <a:cubicBezTo>
                    <a:pt x="1" y="2077"/>
                    <a:pt x="606" y="2682"/>
                    <a:pt x="1348" y="2682"/>
                  </a:cubicBezTo>
                  <a:cubicBezTo>
                    <a:pt x="2077" y="2682"/>
                    <a:pt x="2682" y="2077"/>
                    <a:pt x="2682" y="1348"/>
                  </a:cubicBezTo>
                  <a:cubicBezTo>
                    <a:pt x="2682" y="606"/>
                    <a:pt x="2077" y="0"/>
                    <a:pt x="1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2324600" y="3031188"/>
              <a:ext cx="19650" cy="19625"/>
            </a:xfrm>
            <a:custGeom>
              <a:rect b="b" l="l" r="r" t="t"/>
              <a:pathLst>
                <a:path extrusionOk="0" h="785" w="786">
                  <a:moveTo>
                    <a:pt x="400" y="234"/>
                  </a:moveTo>
                  <a:cubicBezTo>
                    <a:pt x="483" y="234"/>
                    <a:pt x="551" y="303"/>
                    <a:pt x="551" y="399"/>
                  </a:cubicBezTo>
                  <a:cubicBezTo>
                    <a:pt x="551" y="482"/>
                    <a:pt x="483" y="551"/>
                    <a:pt x="400" y="551"/>
                  </a:cubicBezTo>
                  <a:cubicBezTo>
                    <a:pt x="304" y="551"/>
                    <a:pt x="235" y="482"/>
                    <a:pt x="235" y="399"/>
                  </a:cubicBezTo>
                  <a:cubicBezTo>
                    <a:pt x="235" y="303"/>
                    <a:pt x="304" y="234"/>
                    <a:pt x="400" y="234"/>
                  </a:cubicBezTo>
                  <a:close/>
                  <a:moveTo>
                    <a:pt x="400" y="1"/>
                  </a:moveTo>
                  <a:cubicBezTo>
                    <a:pt x="180" y="1"/>
                    <a:pt x="1" y="179"/>
                    <a:pt x="1" y="399"/>
                  </a:cubicBezTo>
                  <a:cubicBezTo>
                    <a:pt x="1" y="606"/>
                    <a:pt x="180" y="784"/>
                    <a:pt x="400" y="784"/>
                  </a:cubicBezTo>
                  <a:cubicBezTo>
                    <a:pt x="606" y="784"/>
                    <a:pt x="785" y="606"/>
                    <a:pt x="785" y="399"/>
                  </a:cubicBezTo>
                  <a:cubicBezTo>
                    <a:pt x="785" y="179"/>
                    <a:pt x="606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2327725" y="3034288"/>
              <a:ext cx="13425" cy="13775"/>
            </a:xfrm>
            <a:custGeom>
              <a:rect b="b" l="l" r="r" t="t"/>
              <a:pathLst>
                <a:path extrusionOk="0" h="551" w="537">
                  <a:moveTo>
                    <a:pt x="275" y="0"/>
                  </a:moveTo>
                  <a:cubicBezTo>
                    <a:pt x="124" y="0"/>
                    <a:pt x="0" y="124"/>
                    <a:pt x="0" y="275"/>
                  </a:cubicBezTo>
                  <a:cubicBezTo>
                    <a:pt x="0" y="427"/>
                    <a:pt x="124" y="550"/>
                    <a:pt x="275" y="550"/>
                  </a:cubicBezTo>
                  <a:cubicBezTo>
                    <a:pt x="426" y="550"/>
                    <a:pt x="536" y="427"/>
                    <a:pt x="536" y="275"/>
                  </a:cubicBezTo>
                  <a:cubicBezTo>
                    <a:pt x="536" y="124"/>
                    <a:pt x="426" y="0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7"/>
          <p:cNvGrpSpPr/>
          <p:nvPr/>
        </p:nvGrpSpPr>
        <p:grpSpPr>
          <a:xfrm rot="5400000">
            <a:off x="7988100" y="6044658"/>
            <a:ext cx="143589" cy="814429"/>
            <a:chOff x="5052300" y="-1560100"/>
            <a:chExt cx="53650" cy="304300"/>
          </a:xfrm>
        </p:grpSpPr>
        <p:sp>
          <p:nvSpPr>
            <p:cNvPr id="466" name="Google Shape;466;p7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"/>
          <p:cNvSpPr txBox="1"/>
          <p:nvPr>
            <p:ph type="title"/>
          </p:nvPr>
        </p:nvSpPr>
        <p:spPr>
          <a:xfrm>
            <a:off x="5520600" y="2782800"/>
            <a:ext cx="5720400" cy="233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4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grpSp>
        <p:nvGrpSpPr>
          <p:cNvPr id="477" name="Google Shape;477;p8"/>
          <p:cNvGrpSpPr/>
          <p:nvPr/>
        </p:nvGrpSpPr>
        <p:grpSpPr>
          <a:xfrm flipH="1" rot="10800000">
            <a:off x="413760" y="257361"/>
            <a:ext cx="61691" cy="646819"/>
            <a:chOff x="266100" y="1388638"/>
            <a:chExt cx="23050" cy="241675"/>
          </a:xfrm>
        </p:grpSpPr>
        <p:sp>
          <p:nvSpPr>
            <p:cNvPr id="478" name="Google Shape;478;p8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8"/>
          <p:cNvGrpSpPr/>
          <p:nvPr/>
        </p:nvGrpSpPr>
        <p:grpSpPr>
          <a:xfrm flipH="1" rot="10800000">
            <a:off x="7292558" y="257498"/>
            <a:ext cx="4806469" cy="1051770"/>
            <a:chOff x="1858125" y="4081513"/>
            <a:chExt cx="1482700" cy="324450"/>
          </a:xfrm>
        </p:grpSpPr>
        <p:sp>
          <p:nvSpPr>
            <p:cNvPr id="483" name="Google Shape;483;p8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8"/>
          <p:cNvGrpSpPr/>
          <p:nvPr/>
        </p:nvGrpSpPr>
        <p:grpSpPr>
          <a:xfrm>
            <a:off x="11439913" y="1607791"/>
            <a:ext cx="659329" cy="1777291"/>
            <a:chOff x="2641575" y="875188"/>
            <a:chExt cx="190475" cy="513475"/>
          </a:xfrm>
        </p:grpSpPr>
        <p:sp>
          <p:nvSpPr>
            <p:cNvPr id="491" name="Google Shape;491;p8"/>
            <p:cNvSpPr/>
            <p:nvPr/>
          </p:nvSpPr>
          <p:spPr>
            <a:xfrm>
              <a:off x="2641575" y="875188"/>
              <a:ext cx="190475" cy="185150"/>
            </a:xfrm>
            <a:custGeom>
              <a:rect b="b" l="l" r="r" t="t"/>
              <a:pathLst>
                <a:path extrusionOk="0" h="7406" w="7619">
                  <a:moveTo>
                    <a:pt x="3796" y="173"/>
                  </a:moveTo>
                  <a:cubicBezTo>
                    <a:pt x="3975" y="173"/>
                    <a:pt x="4140" y="187"/>
                    <a:pt x="4305" y="200"/>
                  </a:cubicBezTo>
                  <a:cubicBezTo>
                    <a:pt x="5240" y="338"/>
                    <a:pt x="6065" y="820"/>
                    <a:pt x="6628" y="1575"/>
                  </a:cubicBezTo>
                  <a:cubicBezTo>
                    <a:pt x="7206" y="2332"/>
                    <a:pt x="7440" y="3267"/>
                    <a:pt x="7316" y="4202"/>
                  </a:cubicBezTo>
                  <a:cubicBezTo>
                    <a:pt x="7178" y="5137"/>
                    <a:pt x="6698" y="5962"/>
                    <a:pt x="5941" y="6526"/>
                  </a:cubicBezTo>
                  <a:cubicBezTo>
                    <a:pt x="5317" y="7003"/>
                    <a:pt x="4570" y="7246"/>
                    <a:pt x="3802" y="7246"/>
                  </a:cubicBezTo>
                  <a:cubicBezTo>
                    <a:pt x="3640" y="7246"/>
                    <a:pt x="3478" y="7235"/>
                    <a:pt x="3315" y="7213"/>
                  </a:cubicBezTo>
                  <a:cubicBezTo>
                    <a:pt x="2380" y="7076"/>
                    <a:pt x="1555" y="6595"/>
                    <a:pt x="990" y="5838"/>
                  </a:cubicBezTo>
                  <a:cubicBezTo>
                    <a:pt x="413" y="5082"/>
                    <a:pt x="180" y="4147"/>
                    <a:pt x="303" y="3212"/>
                  </a:cubicBezTo>
                  <a:cubicBezTo>
                    <a:pt x="440" y="2277"/>
                    <a:pt x="922" y="1452"/>
                    <a:pt x="1678" y="888"/>
                  </a:cubicBezTo>
                  <a:cubicBezTo>
                    <a:pt x="2297" y="420"/>
                    <a:pt x="3040" y="173"/>
                    <a:pt x="3796" y="173"/>
                  </a:cubicBezTo>
                  <a:close/>
                  <a:moveTo>
                    <a:pt x="3823" y="1"/>
                  </a:moveTo>
                  <a:cubicBezTo>
                    <a:pt x="1994" y="1"/>
                    <a:pt x="403" y="1334"/>
                    <a:pt x="138" y="3198"/>
                  </a:cubicBezTo>
                  <a:cubicBezTo>
                    <a:pt x="0" y="4175"/>
                    <a:pt x="262" y="5151"/>
                    <a:pt x="853" y="5935"/>
                  </a:cubicBezTo>
                  <a:cubicBezTo>
                    <a:pt x="1445" y="6733"/>
                    <a:pt x="2311" y="7241"/>
                    <a:pt x="3287" y="7378"/>
                  </a:cubicBezTo>
                  <a:cubicBezTo>
                    <a:pt x="3466" y="7393"/>
                    <a:pt x="3645" y="7406"/>
                    <a:pt x="3823" y="7406"/>
                  </a:cubicBezTo>
                  <a:cubicBezTo>
                    <a:pt x="4621" y="7406"/>
                    <a:pt x="5391" y="7158"/>
                    <a:pt x="6038" y="6663"/>
                  </a:cubicBezTo>
                  <a:cubicBezTo>
                    <a:pt x="6835" y="6072"/>
                    <a:pt x="7343" y="5206"/>
                    <a:pt x="7481" y="4230"/>
                  </a:cubicBezTo>
                  <a:cubicBezTo>
                    <a:pt x="7618" y="3240"/>
                    <a:pt x="7358" y="2263"/>
                    <a:pt x="6766" y="1480"/>
                  </a:cubicBezTo>
                  <a:cubicBezTo>
                    <a:pt x="6175" y="695"/>
                    <a:pt x="5308" y="173"/>
                    <a:pt x="4333" y="35"/>
                  </a:cubicBezTo>
                  <a:cubicBezTo>
                    <a:pt x="4161" y="12"/>
                    <a:pt x="3991" y="1"/>
                    <a:pt x="3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2664625" y="900838"/>
              <a:ext cx="143025" cy="134050"/>
            </a:xfrm>
            <a:custGeom>
              <a:rect b="b" l="l" r="r" t="t"/>
              <a:pathLst>
                <a:path extrusionOk="0" h="5362" w="5721">
                  <a:moveTo>
                    <a:pt x="2856" y="0"/>
                  </a:moveTo>
                  <a:cubicBezTo>
                    <a:pt x="1547" y="0"/>
                    <a:pt x="395" y="966"/>
                    <a:pt x="206" y="2309"/>
                  </a:cubicBezTo>
                  <a:cubicBezTo>
                    <a:pt x="0" y="3767"/>
                    <a:pt x="1031" y="5129"/>
                    <a:pt x="2489" y="5335"/>
                  </a:cubicBezTo>
                  <a:cubicBezTo>
                    <a:pt x="2615" y="5352"/>
                    <a:pt x="2741" y="5361"/>
                    <a:pt x="2865" y="5361"/>
                  </a:cubicBezTo>
                  <a:cubicBezTo>
                    <a:pt x="4184" y="5361"/>
                    <a:pt x="5326" y="4384"/>
                    <a:pt x="5514" y="3052"/>
                  </a:cubicBezTo>
                  <a:cubicBezTo>
                    <a:pt x="5721" y="1581"/>
                    <a:pt x="4703" y="234"/>
                    <a:pt x="3231" y="27"/>
                  </a:cubicBezTo>
                  <a:cubicBezTo>
                    <a:pt x="3105" y="9"/>
                    <a:pt x="298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2705175" y="938063"/>
              <a:ext cx="63300" cy="59625"/>
            </a:xfrm>
            <a:custGeom>
              <a:rect b="b" l="l" r="r" t="t"/>
              <a:pathLst>
                <a:path extrusionOk="0" h="2385" w="2532">
                  <a:moveTo>
                    <a:pt x="1279" y="0"/>
                  </a:moveTo>
                  <a:cubicBezTo>
                    <a:pt x="692" y="0"/>
                    <a:pt x="172" y="432"/>
                    <a:pt x="83" y="1027"/>
                  </a:cubicBezTo>
                  <a:cubicBezTo>
                    <a:pt x="1" y="1673"/>
                    <a:pt x="454" y="2278"/>
                    <a:pt x="1101" y="2375"/>
                  </a:cubicBezTo>
                  <a:cubicBezTo>
                    <a:pt x="1152" y="2381"/>
                    <a:pt x="1203" y="2385"/>
                    <a:pt x="1253" y="2385"/>
                  </a:cubicBezTo>
                  <a:cubicBezTo>
                    <a:pt x="1839" y="2385"/>
                    <a:pt x="2359" y="1952"/>
                    <a:pt x="2449" y="1357"/>
                  </a:cubicBezTo>
                  <a:cubicBezTo>
                    <a:pt x="2531" y="710"/>
                    <a:pt x="2077" y="105"/>
                    <a:pt x="1431" y="10"/>
                  </a:cubicBezTo>
                  <a:cubicBezTo>
                    <a:pt x="1380" y="3"/>
                    <a:pt x="1329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734750" y="1056563"/>
              <a:ext cx="3100" cy="310425"/>
            </a:xfrm>
            <a:custGeom>
              <a:rect b="b" l="l" r="r" t="t"/>
              <a:pathLst>
                <a:path extrusionOk="0" h="12417" w="124">
                  <a:moveTo>
                    <a:pt x="0" y="0"/>
                  </a:moveTo>
                  <a:lnTo>
                    <a:pt x="0" y="12417"/>
                  </a:lnTo>
                  <a:lnTo>
                    <a:pt x="124" y="1241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2721325" y="1362838"/>
              <a:ext cx="29950" cy="25825"/>
            </a:xfrm>
            <a:custGeom>
              <a:rect b="b" l="l" r="r" t="t"/>
              <a:pathLst>
                <a:path extrusionOk="0" h="1033" w="1198">
                  <a:moveTo>
                    <a:pt x="1" y="1"/>
                  </a:moveTo>
                  <a:lnTo>
                    <a:pt x="592" y="1033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8"/>
          <p:cNvGrpSpPr/>
          <p:nvPr/>
        </p:nvGrpSpPr>
        <p:grpSpPr>
          <a:xfrm flipH="1">
            <a:off x="-994666" y="5043255"/>
            <a:ext cx="1945712" cy="1540963"/>
            <a:chOff x="2615125" y="1853763"/>
            <a:chExt cx="1027900" cy="814075"/>
          </a:xfrm>
        </p:grpSpPr>
        <p:sp>
          <p:nvSpPr>
            <p:cNvPr id="497" name="Google Shape;497;p8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10800000">
            <a:off x="11718871" y="5175453"/>
            <a:ext cx="101235" cy="312938"/>
            <a:chOff x="1374100" y="2747563"/>
            <a:chExt cx="37825" cy="116925"/>
          </a:xfrm>
        </p:grpSpPr>
        <p:sp>
          <p:nvSpPr>
            <p:cNvPr id="502" name="Google Shape;502;p8"/>
            <p:cNvSpPr/>
            <p:nvPr/>
          </p:nvSpPr>
          <p:spPr>
            <a:xfrm>
              <a:off x="1374100" y="2826638"/>
              <a:ext cx="37825" cy="37850"/>
            </a:xfrm>
            <a:custGeom>
              <a:rect b="b" l="l" r="r" t="t"/>
              <a:pathLst>
                <a:path extrusionOk="0" h="1514" w="1513">
                  <a:moveTo>
                    <a:pt x="756" y="0"/>
                  </a:moveTo>
                  <a:cubicBezTo>
                    <a:pt x="343" y="0"/>
                    <a:pt x="0" y="330"/>
                    <a:pt x="0" y="757"/>
                  </a:cubicBezTo>
                  <a:cubicBezTo>
                    <a:pt x="0" y="1170"/>
                    <a:pt x="343" y="1513"/>
                    <a:pt x="756" y="1513"/>
                  </a:cubicBezTo>
                  <a:cubicBezTo>
                    <a:pt x="1183" y="1513"/>
                    <a:pt x="1513" y="1170"/>
                    <a:pt x="1513" y="757"/>
                  </a:cubicBezTo>
                  <a:cubicBezTo>
                    <a:pt x="1513" y="330"/>
                    <a:pt x="1183" y="0"/>
                    <a:pt x="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1374100" y="2787113"/>
              <a:ext cx="37825" cy="37850"/>
            </a:xfrm>
            <a:custGeom>
              <a:rect b="b" l="l" r="r" t="t"/>
              <a:pathLst>
                <a:path extrusionOk="0" h="1514" w="1513">
                  <a:moveTo>
                    <a:pt x="756" y="1"/>
                  </a:moveTo>
                  <a:cubicBezTo>
                    <a:pt x="343" y="1"/>
                    <a:pt x="0" y="344"/>
                    <a:pt x="0" y="756"/>
                  </a:cubicBezTo>
                  <a:cubicBezTo>
                    <a:pt x="0" y="1169"/>
                    <a:pt x="343" y="1513"/>
                    <a:pt x="756" y="1513"/>
                  </a:cubicBezTo>
                  <a:cubicBezTo>
                    <a:pt x="1183" y="1513"/>
                    <a:pt x="1513" y="1169"/>
                    <a:pt x="1513" y="756"/>
                  </a:cubicBezTo>
                  <a:cubicBezTo>
                    <a:pt x="1513" y="344"/>
                    <a:pt x="1183" y="1"/>
                    <a:pt x="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1374100" y="2747563"/>
              <a:ext cx="37825" cy="37850"/>
            </a:xfrm>
            <a:custGeom>
              <a:rect b="b" l="l" r="r" t="t"/>
              <a:pathLst>
                <a:path extrusionOk="0" h="1514" w="1513">
                  <a:moveTo>
                    <a:pt x="756" y="1"/>
                  </a:moveTo>
                  <a:cubicBezTo>
                    <a:pt x="343" y="1"/>
                    <a:pt x="0" y="345"/>
                    <a:pt x="0" y="758"/>
                  </a:cubicBezTo>
                  <a:cubicBezTo>
                    <a:pt x="0" y="1183"/>
                    <a:pt x="343" y="1513"/>
                    <a:pt x="756" y="1513"/>
                  </a:cubicBezTo>
                  <a:cubicBezTo>
                    <a:pt x="1183" y="1513"/>
                    <a:pt x="1513" y="1183"/>
                    <a:pt x="1513" y="758"/>
                  </a:cubicBezTo>
                  <a:cubicBezTo>
                    <a:pt x="1513" y="345"/>
                    <a:pt x="1183" y="1"/>
                    <a:pt x="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8"/>
          <p:cNvGrpSpPr/>
          <p:nvPr/>
        </p:nvGrpSpPr>
        <p:grpSpPr>
          <a:xfrm rot="10800000">
            <a:off x="10089539" y="5827137"/>
            <a:ext cx="1797601" cy="938792"/>
            <a:chOff x="2114900" y="3510863"/>
            <a:chExt cx="573800" cy="299675"/>
          </a:xfrm>
        </p:grpSpPr>
        <p:sp>
          <p:nvSpPr>
            <p:cNvPr id="506" name="Google Shape;506;p8"/>
            <p:cNvSpPr/>
            <p:nvPr/>
          </p:nvSpPr>
          <p:spPr>
            <a:xfrm>
              <a:off x="2129700" y="3777888"/>
              <a:ext cx="18225" cy="17900"/>
            </a:xfrm>
            <a:custGeom>
              <a:rect b="b" l="l" r="r" t="t"/>
              <a:pathLst>
                <a:path extrusionOk="0" h="716" w="729">
                  <a:moveTo>
                    <a:pt x="358" y="0"/>
                  </a:moveTo>
                  <a:cubicBezTo>
                    <a:pt x="166" y="0"/>
                    <a:pt x="1" y="151"/>
                    <a:pt x="1" y="358"/>
                  </a:cubicBezTo>
                  <a:cubicBezTo>
                    <a:pt x="1" y="550"/>
                    <a:pt x="166" y="715"/>
                    <a:pt x="358" y="715"/>
                  </a:cubicBezTo>
                  <a:cubicBezTo>
                    <a:pt x="564" y="715"/>
                    <a:pt x="729" y="550"/>
                    <a:pt x="729" y="358"/>
                  </a:cubicBezTo>
                  <a:cubicBezTo>
                    <a:pt x="729" y="151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2114900" y="3762763"/>
              <a:ext cx="47825" cy="47775"/>
            </a:xfrm>
            <a:custGeom>
              <a:rect b="b" l="l" r="r" t="t"/>
              <a:pathLst>
                <a:path extrusionOk="0" h="1911" w="1913">
                  <a:moveTo>
                    <a:pt x="950" y="165"/>
                  </a:moveTo>
                  <a:cubicBezTo>
                    <a:pt x="1390" y="165"/>
                    <a:pt x="1748" y="523"/>
                    <a:pt x="1748" y="963"/>
                  </a:cubicBezTo>
                  <a:cubicBezTo>
                    <a:pt x="1748" y="1403"/>
                    <a:pt x="1390" y="1746"/>
                    <a:pt x="950" y="1746"/>
                  </a:cubicBezTo>
                  <a:cubicBezTo>
                    <a:pt x="523" y="1746"/>
                    <a:pt x="166" y="1403"/>
                    <a:pt x="166" y="963"/>
                  </a:cubicBezTo>
                  <a:cubicBezTo>
                    <a:pt x="166" y="523"/>
                    <a:pt x="523" y="165"/>
                    <a:pt x="950" y="165"/>
                  </a:cubicBezTo>
                  <a:close/>
                  <a:moveTo>
                    <a:pt x="950" y="0"/>
                  </a:moveTo>
                  <a:cubicBezTo>
                    <a:pt x="428" y="0"/>
                    <a:pt x="1" y="426"/>
                    <a:pt x="1" y="963"/>
                  </a:cubicBezTo>
                  <a:cubicBezTo>
                    <a:pt x="1" y="1485"/>
                    <a:pt x="428" y="1911"/>
                    <a:pt x="950" y="1911"/>
                  </a:cubicBezTo>
                  <a:cubicBezTo>
                    <a:pt x="1486" y="1911"/>
                    <a:pt x="1913" y="1485"/>
                    <a:pt x="1913" y="963"/>
                  </a:cubicBezTo>
                  <a:cubicBezTo>
                    <a:pt x="1913" y="426"/>
                    <a:pt x="1486" y="0"/>
                    <a:pt x="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2338725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15" y="565"/>
                    <a:pt x="715" y="358"/>
                  </a:cubicBezTo>
                  <a:cubicBezTo>
                    <a:pt x="715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2281650" y="3619388"/>
              <a:ext cx="17900" cy="17900"/>
            </a:xfrm>
            <a:custGeom>
              <a:rect b="b" l="l" r="r" t="t"/>
              <a:pathLst>
                <a:path extrusionOk="0" h="716" w="716">
                  <a:moveTo>
                    <a:pt x="358" y="0"/>
                  </a:moveTo>
                  <a:cubicBezTo>
                    <a:pt x="151" y="0"/>
                    <a:pt x="1" y="165"/>
                    <a:pt x="1" y="358"/>
                  </a:cubicBezTo>
                  <a:cubicBezTo>
                    <a:pt x="1" y="565"/>
                    <a:pt x="151" y="715"/>
                    <a:pt x="358" y="715"/>
                  </a:cubicBezTo>
                  <a:cubicBezTo>
                    <a:pt x="551" y="715"/>
                    <a:pt x="716" y="565"/>
                    <a:pt x="716" y="358"/>
                  </a:cubicBezTo>
                  <a:cubicBezTo>
                    <a:pt x="716" y="165"/>
                    <a:pt x="551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2224225" y="3619388"/>
              <a:ext cx="18275" cy="17900"/>
            </a:xfrm>
            <a:custGeom>
              <a:rect b="b" l="l" r="r" t="t"/>
              <a:pathLst>
                <a:path extrusionOk="0" h="716" w="731">
                  <a:moveTo>
                    <a:pt x="373" y="0"/>
                  </a:moveTo>
                  <a:cubicBezTo>
                    <a:pt x="166" y="0"/>
                    <a:pt x="1" y="165"/>
                    <a:pt x="1" y="358"/>
                  </a:cubicBezTo>
                  <a:cubicBezTo>
                    <a:pt x="1" y="565"/>
                    <a:pt x="166" y="715"/>
                    <a:pt x="373" y="715"/>
                  </a:cubicBezTo>
                  <a:cubicBezTo>
                    <a:pt x="565" y="715"/>
                    <a:pt x="730" y="565"/>
                    <a:pt x="730" y="358"/>
                  </a:cubicBezTo>
                  <a:cubicBezTo>
                    <a:pt x="730" y="165"/>
                    <a:pt x="565" y="0"/>
                    <a:pt x="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2167175" y="3619388"/>
              <a:ext cx="18250" cy="17900"/>
            </a:xfrm>
            <a:custGeom>
              <a:rect b="b" l="l" r="r" t="t"/>
              <a:pathLst>
                <a:path extrusionOk="0" h="716" w="730">
                  <a:moveTo>
                    <a:pt x="358" y="0"/>
                  </a:moveTo>
                  <a:cubicBezTo>
                    <a:pt x="165" y="0"/>
                    <a:pt x="0" y="165"/>
                    <a:pt x="0" y="358"/>
                  </a:cubicBezTo>
                  <a:cubicBezTo>
                    <a:pt x="0" y="565"/>
                    <a:pt x="165" y="715"/>
                    <a:pt x="358" y="715"/>
                  </a:cubicBezTo>
                  <a:cubicBezTo>
                    <a:pt x="564" y="715"/>
                    <a:pt x="729" y="565"/>
                    <a:pt x="729" y="358"/>
                  </a:cubicBezTo>
                  <a:cubicBezTo>
                    <a:pt x="729" y="165"/>
                    <a:pt x="564" y="0"/>
                    <a:pt x="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2136575" y="3524513"/>
              <a:ext cx="536650" cy="259575"/>
            </a:xfrm>
            <a:custGeom>
              <a:rect b="b" l="l" r="r" t="t"/>
              <a:pathLst>
                <a:path extrusionOk="0" h="10383" w="21466">
                  <a:moveTo>
                    <a:pt x="21355" y="0"/>
                  </a:moveTo>
                  <a:lnTo>
                    <a:pt x="16873" y="4057"/>
                  </a:lnTo>
                  <a:lnTo>
                    <a:pt x="1" y="4057"/>
                  </a:lnTo>
                  <a:lnTo>
                    <a:pt x="1" y="10383"/>
                  </a:lnTo>
                  <a:lnTo>
                    <a:pt x="179" y="10383"/>
                  </a:lnTo>
                  <a:lnTo>
                    <a:pt x="179" y="4222"/>
                  </a:lnTo>
                  <a:lnTo>
                    <a:pt x="16942" y="4222"/>
                  </a:lnTo>
                  <a:lnTo>
                    <a:pt x="21466" y="124"/>
                  </a:lnTo>
                  <a:lnTo>
                    <a:pt x="21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2653950" y="3510863"/>
              <a:ext cx="34750" cy="31400"/>
            </a:xfrm>
            <a:custGeom>
              <a:rect b="b" l="l" r="r" t="t"/>
              <a:pathLst>
                <a:path extrusionOk="0" h="1256" w="1390">
                  <a:moveTo>
                    <a:pt x="686" y="1"/>
                  </a:moveTo>
                  <a:cubicBezTo>
                    <a:pt x="538" y="1"/>
                    <a:pt x="390" y="53"/>
                    <a:pt x="275" y="161"/>
                  </a:cubicBezTo>
                  <a:cubicBezTo>
                    <a:pt x="15" y="395"/>
                    <a:pt x="0" y="794"/>
                    <a:pt x="235" y="1041"/>
                  </a:cubicBezTo>
                  <a:cubicBezTo>
                    <a:pt x="361" y="1183"/>
                    <a:pt x="532" y="1256"/>
                    <a:pt x="703" y="1256"/>
                  </a:cubicBezTo>
                  <a:cubicBezTo>
                    <a:pt x="849" y="1256"/>
                    <a:pt x="995" y="1203"/>
                    <a:pt x="1115" y="1096"/>
                  </a:cubicBezTo>
                  <a:cubicBezTo>
                    <a:pt x="1376" y="863"/>
                    <a:pt x="1390" y="464"/>
                    <a:pt x="1156" y="203"/>
                  </a:cubicBezTo>
                  <a:cubicBezTo>
                    <a:pt x="1031" y="70"/>
                    <a:pt x="858" y="1"/>
                    <a:pt x="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8"/>
          <p:cNvGrpSpPr/>
          <p:nvPr/>
        </p:nvGrpSpPr>
        <p:grpSpPr>
          <a:xfrm>
            <a:off x="2808674" y="6323522"/>
            <a:ext cx="767391" cy="364459"/>
            <a:chOff x="968775" y="3581913"/>
            <a:chExt cx="286725" cy="136175"/>
          </a:xfrm>
        </p:grpSpPr>
        <p:sp>
          <p:nvSpPr>
            <p:cNvPr id="515" name="Google Shape;515;p8"/>
            <p:cNvSpPr/>
            <p:nvPr/>
          </p:nvSpPr>
          <p:spPr>
            <a:xfrm>
              <a:off x="968775" y="3581913"/>
              <a:ext cx="286725" cy="136175"/>
            </a:xfrm>
            <a:custGeom>
              <a:rect b="b" l="l" r="r" t="t"/>
              <a:pathLst>
                <a:path extrusionOk="0" h="5447" w="11469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1055400" y="3647563"/>
              <a:ext cx="41275" cy="52300"/>
            </a:xfrm>
            <a:custGeom>
              <a:rect b="b" l="l" r="r" t="t"/>
              <a:pathLst>
                <a:path extrusionOk="0" h="2092" w="1651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1120700" y="3647563"/>
              <a:ext cx="41650" cy="52300"/>
            </a:xfrm>
            <a:custGeom>
              <a:rect b="b" l="l" r="r" t="t"/>
              <a:pathLst>
                <a:path extrusionOk="0" h="2092" w="1666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1186375" y="3647563"/>
              <a:ext cx="41300" cy="52300"/>
            </a:xfrm>
            <a:custGeom>
              <a:rect b="b" l="l" r="r" t="t"/>
              <a:pathLst>
                <a:path extrusionOk="0" h="2092" w="1652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8"/>
          <p:cNvGrpSpPr/>
          <p:nvPr/>
        </p:nvGrpSpPr>
        <p:grpSpPr>
          <a:xfrm rot="5400000">
            <a:off x="2128868" y="5704808"/>
            <a:ext cx="157103" cy="1602277"/>
            <a:chOff x="5452275" y="965113"/>
            <a:chExt cx="72575" cy="740150"/>
          </a:xfrm>
        </p:grpSpPr>
        <p:sp>
          <p:nvSpPr>
            <p:cNvPr id="520" name="Google Shape;520;p8"/>
            <p:cNvSpPr/>
            <p:nvPr/>
          </p:nvSpPr>
          <p:spPr>
            <a:xfrm>
              <a:off x="5452275" y="1031788"/>
              <a:ext cx="5875" cy="673475"/>
            </a:xfrm>
            <a:custGeom>
              <a:rect b="b" l="l" r="r" t="t"/>
              <a:pathLst>
                <a:path extrusionOk="0" h="26939" w="235">
                  <a:moveTo>
                    <a:pt x="1" y="1"/>
                  </a:moveTo>
                  <a:lnTo>
                    <a:pt x="1" y="26939"/>
                  </a:lnTo>
                  <a:lnTo>
                    <a:pt x="235" y="26939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18975" y="965113"/>
              <a:ext cx="5875" cy="673450"/>
            </a:xfrm>
            <a:custGeom>
              <a:rect b="b" l="l" r="r" t="t"/>
              <a:pathLst>
                <a:path extrusionOk="0" h="26938" w="235">
                  <a:moveTo>
                    <a:pt x="0" y="0"/>
                  </a:moveTo>
                  <a:lnTo>
                    <a:pt x="0" y="26938"/>
                  </a:lnTo>
                  <a:lnTo>
                    <a:pt x="235" y="2693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8"/>
          <p:cNvGrpSpPr/>
          <p:nvPr/>
        </p:nvGrpSpPr>
        <p:grpSpPr>
          <a:xfrm rot="5400000">
            <a:off x="9408636" y="6098539"/>
            <a:ext cx="143589" cy="814429"/>
            <a:chOff x="5052300" y="-1560100"/>
            <a:chExt cx="53650" cy="304300"/>
          </a:xfrm>
        </p:grpSpPr>
        <p:sp>
          <p:nvSpPr>
            <p:cNvPr id="523" name="Google Shape;523;p8"/>
            <p:cNvSpPr/>
            <p:nvPr/>
          </p:nvSpPr>
          <p:spPr>
            <a:xfrm>
              <a:off x="5052300" y="-1327350"/>
              <a:ext cx="53650" cy="53675"/>
            </a:xfrm>
            <a:custGeom>
              <a:rect b="b" l="l" r="r" t="t"/>
              <a:pathLst>
                <a:path extrusionOk="0" h="2147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5052300" y="-139815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3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3"/>
                  </a:lnTo>
                  <a:close/>
                  <a:moveTo>
                    <a:pt x="1" y="0"/>
                  </a:moveTo>
                  <a:lnTo>
                    <a:pt x="1" y="2145"/>
                  </a:lnTo>
                  <a:lnTo>
                    <a:pt x="2146" y="214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5052300" y="-1468975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1"/>
                  </a:lnTo>
                  <a:lnTo>
                    <a:pt x="234" y="1911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5052300" y="-1539800"/>
              <a:ext cx="53650" cy="53650"/>
            </a:xfrm>
            <a:custGeom>
              <a:rect b="b" l="l" r="r" t="t"/>
              <a:pathLst>
                <a:path extrusionOk="0" h="2146" w="2146">
                  <a:moveTo>
                    <a:pt x="1912" y="234"/>
                  </a:moveTo>
                  <a:lnTo>
                    <a:pt x="1912" y="1912"/>
                  </a:lnTo>
                  <a:lnTo>
                    <a:pt x="234" y="1912"/>
                  </a:lnTo>
                  <a:lnTo>
                    <a:pt x="234" y="234"/>
                  </a:lnTo>
                  <a:close/>
                  <a:moveTo>
                    <a:pt x="1" y="1"/>
                  </a:moveTo>
                  <a:lnTo>
                    <a:pt x="1" y="2146"/>
                  </a:lnTo>
                  <a:lnTo>
                    <a:pt x="2146" y="2146"/>
                  </a:lnTo>
                  <a:lnTo>
                    <a:pt x="2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6000" y="-12788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0"/>
                  </a:moveTo>
                  <a:lnTo>
                    <a:pt x="1" y="922"/>
                  </a:lnTo>
                  <a:lnTo>
                    <a:pt x="248" y="92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5076000" y="-1347275"/>
              <a:ext cx="6225" cy="23050"/>
            </a:xfrm>
            <a:custGeom>
              <a:rect b="b" l="l" r="r" t="t"/>
              <a:pathLst>
                <a:path extrusionOk="0" h="922" w="249">
                  <a:moveTo>
                    <a:pt x="1" y="0"/>
                  </a:moveTo>
                  <a:lnTo>
                    <a:pt x="1" y="921"/>
                  </a:lnTo>
                  <a:lnTo>
                    <a:pt x="248" y="921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76000" y="-1418450"/>
              <a:ext cx="6225" cy="23400"/>
            </a:xfrm>
            <a:custGeom>
              <a:rect b="b" l="l" r="r" t="t"/>
              <a:pathLst>
                <a:path extrusionOk="0" h="936" w="249">
                  <a:moveTo>
                    <a:pt x="1" y="0"/>
                  </a:moveTo>
                  <a:lnTo>
                    <a:pt x="1" y="935"/>
                  </a:lnTo>
                  <a:lnTo>
                    <a:pt x="248" y="93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76000" y="-1489275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5076000" y="-1560100"/>
              <a:ext cx="6225" cy="23075"/>
            </a:xfrm>
            <a:custGeom>
              <a:rect b="b" l="l" r="r" t="t"/>
              <a:pathLst>
                <a:path extrusionOk="0" h="923" w="249">
                  <a:moveTo>
                    <a:pt x="1" y="1"/>
                  </a:moveTo>
                  <a:lnTo>
                    <a:pt x="1" y="923"/>
                  </a:lnTo>
                  <a:lnTo>
                    <a:pt x="248" y="923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8"/>
          <p:cNvGrpSpPr/>
          <p:nvPr/>
        </p:nvGrpSpPr>
        <p:grpSpPr>
          <a:xfrm flipH="1" rot="5400000">
            <a:off x="3877938" y="-1023932"/>
            <a:ext cx="1945712" cy="1540963"/>
            <a:chOff x="2615125" y="1853763"/>
            <a:chExt cx="1027900" cy="814075"/>
          </a:xfrm>
        </p:grpSpPr>
        <p:sp>
          <p:nvSpPr>
            <p:cNvPr id="533" name="Google Shape;533;p8"/>
            <p:cNvSpPr/>
            <p:nvPr/>
          </p:nvSpPr>
          <p:spPr>
            <a:xfrm>
              <a:off x="2615125" y="1853763"/>
              <a:ext cx="1027900" cy="814075"/>
            </a:xfrm>
            <a:custGeom>
              <a:rect b="b" l="l" r="r" t="t"/>
              <a:pathLst>
                <a:path extrusionOk="0" h="32563" w="41116">
                  <a:moveTo>
                    <a:pt x="17326" y="2723"/>
                  </a:moveTo>
                  <a:lnTo>
                    <a:pt x="17574" y="4580"/>
                  </a:lnTo>
                  <a:cubicBezTo>
                    <a:pt x="18784" y="4717"/>
                    <a:pt x="19939" y="5033"/>
                    <a:pt x="21012" y="5500"/>
                  </a:cubicBezTo>
                  <a:lnTo>
                    <a:pt x="22139" y="4015"/>
                  </a:lnTo>
                  <a:lnTo>
                    <a:pt x="23968" y="5060"/>
                  </a:lnTo>
                  <a:lnTo>
                    <a:pt x="23253" y="6793"/>
                  </a:lnTo>
                  <a:cubicBezTo>
                    <a:pt x="24202" y="7508"/>
                    <a:pt x="25054" y="8348"/>
                    <a:pt x="25770" y="9310"/>
                  </a:cubicBezTo>
                  <a:lnTo>
                    <a:pt x="27488" y="8595"/>
                  </a:lnTo>
                  <a:lnTo>
                    <a:pt x="28547" y="10423"/>
                  </a:lnTo>
                  <a:lnTo>
                    <a:pt x="27062" y="11551"/>
                  </a:lnTo>
                  <a:cubicBezTo>
                    <a:pt x="27530" y="12624"/>
                    <a:pt x="27845" y="13779"/>
                    <a:pt x="27983" y="14989"/>
                  </a:cubicBezTo>
                  <a:lnTo>
                    <a:pt x="29840" y="15223"/>
                  </a:lnTo>
                  <a:lnTo>
                    <a:pt x="29840" y="17341"/>
                  </a:lnTo>
                  <a:lnTo>
                    <a:pt x="27983" y="17574"/>
                  </a:lnTo>
                  <a:cubicBezTo>
                    <a:pt x="27845" y="18784"/>
                    <a:pt x="27530" y="19939"/>
                    <a:pt x="27062" y="21026"/>
                  </a:cubicBezTo>
                  <a:lnTo>
                    <a:pt x="28547" y="22154"/>
                  </a:lnTo>
                  <a:lnTo>
                    <a:pt x="27488" y="23982"/>
                  </a:lnTo>
                  <a:lnTo>
                    <a:pt x="25770" y="23254"/>
                  </a:lnTo>
                  <a:cubicBezTo>
                    <a:pt x="25054" y="24216"/>
                    <a:pt x="24202" y="25069"/>
                    <a:pt x="23253" y="25769"/>
                  </a:cubicBezTo>
                  <a:lnTo>
                    <a:pt x="23968" y="27502"/>
                  </a:lnTo>
                  <a:lnTo>
                    <a:pt x="22139" y="28561"/>
                  </a:lnTo>
                  <a:lnTo>
                    <a:pt x="21012" y="27062"/>
                  </a:lnTo>
                  <a:cubicBezTo>
                    <a:pt x="19939" y="27544"/>
                    <a:pt x="18784" y="27860"/>
                    <a:pt x="17574" y="27984"/>
                  </a:cubicBezTo>
                  <a:lnTo>
                    <a:pt x="17326" y="29854"/>
                  </a:lnTo>
                  <a:lnTo>
                    <a:pt x="15222" y="29854"/>
                  </a:lnTo>
                  <a:lnTo>
                    <a:pt x="14989" y="27984"/>
                  </a:lnTo>
                  <a:cubicBezTo>
                    <a:pt x="13779" y="27860"/>
                    <a:pt x="12609" y="27544"/>
                    <a:pt x="11537" y="27062"/>
                  </a:cubicBezTo>
                  <a:lnTo>
                    <a:pt x="10409" y="28561"/>
                  </a:lnTo>
                  <a:lnTo>
                    <a:pt x="8581" y="27502"/>
                  </a:lnTo>
                  <a:lnTo>
                    <a:pt x="9309" y="25769"/>
                  </a:lnTo>
                  <a:cubicBezTo>
                    <a:pt x="8346" y="25069"/>
                    <a:pt x="7494" y="24216"/>
                    <a:pt x="6779" y="23254"/>
                  </a:cubicBezTo>
                  <a:lnTo>
                    <a:pt x="5061" y="23982"/>
                  </a:lnTo>
                  <a:lnTo>
                    <a:pt x="4001" y="22154"/>
                  </a:lnTo>
                  <a:lnTo>
                    <a:pt x="5501" y="21026"/>
                  </a:lnTo>
                  <a:cubicBezTo>
                    <a:pt x="5019" y="19939"/>
                    <a:pt x="4703" y="18784"/>
                    <a:pt x="4565" y="17574"/>
                  </a:cubicBezTo>
                  <a:lnTo>
                    <a:pt x="2709" y="17341"/>
                  </a:lnTo>
                  <a:lnTo>
                    <a:pt x="2709" y="15223"/>
                  </a:lnTo>
                  <a:lnTo>
                    <a:pt x="4565" y="14989"/>
                  </a:lnTo>
                  <a:cubicBezTo>
                    <a:pt x="4703" y="13779"/>
                    <a:pt x="5019" y="12624"/>
                    <a:pt x="5501" y="11551"/>
                  </a:cubicBezTo>
                  <a:lnTo>
                    <a:pt x="4001" y="10423"/>
                  </a:lnTo>
                  <a:lnTo>
                    <a:pt x="5061" y="8595"/>
                  </a:lnTo>
                  <a:lnTo>
                    <a:pt x="6779" y="9310"/>
                  </a:lnTo>
                  <a:cubicBezTo>
                    <a:pt x="7494" y="8348"/>
                    <a:pt x="8346" y="7508"/>
                    <a:pt x="9309" y="6793"/>
                  </a:cubicBezTo>
                  <a:lnTo>
                    <a:pt x="8581" y="5060"/>
                  </a:lnTo>
                  <a:lnTo>
                    <a:pt x="10409" y="4015"/>
                  </a:lnTo>
                  <a:lnTo>
                    <a:pt x="11537" y="5500"/>
                  </a:lnTo>
                  <a:cubicBezTo>
                    <a:pt x="12609" y="5033"/>
                    <a:pt x="13779" y="4717"/>
                    <a:pt x="14989" y="4580"/>
                  </a:cubicBezTo>
                  <a:lnTo>
                    <a:pt x="15222" y="2723"/>
                  </a:lnTo>
                  <a:close/>
                  <a:moveTo>
                    <a:pt x="16281" y="0"/>
                  </a:moveTo>
                  <a:cubicBezTo>
                    <a:pt x="7288" y="0"/>
                    <a:pt x="0" y="7288"/>
                    <a:pt x="0" y="16281"/>
                  </a:cubicBezTo>
                  <a:cubicBezTo>
                    <a:pt x="0" y="25274"/>
                    <a:pt x="7288" y="32562"/>
                    <a:pt x="16281" y="32562"/>
                  </a:cubicBezTo>
                  <a:cubicBezTo>
                    <a:pt x="23789" y="32562"/>
                    <a:pt x="30101" y="27475"/>
                    <a:pt x="31985" y="20572"/>
                  </a:cubicBezTo>
                  <a:lnTo>
                    <a:pt x="41116" y="20572"/>
                  </a:lnTo>
                  <a:lnTo>
                    <a:pt x="41116" y="12225"/>
                  </a:lnTo>
                  <a:lnTo>
                    <a:pt x="32040" y="12225"/>
                  </a:lnTo>
                  <a:cubicBezTo>
                    <a:pt x="30238" y="5198"/>
                    <a:pt x="23858" y="0"/>
                    <a:pt x="16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781500" y="2022213"/>
              <a:ext cx="481650" cy="481650"/>
            </a:xfrm>
            <a:custGeom>
              <a:rect b="b" l="l" r="r" t="t"/>
              <a:pathLst>
                <a:path extrusionOk="0" h="19266" w="19266">
                  <a:moveTo>
                    <a:pt x="8884" y="0"/>
                  </a:moveTo>
                  <a:lnTo>
                    <a:pt x="8636" y="1898"/>
                  </a:lnTo>
                  <a:cubicBezTo>
                    <a:pt x="7934" y="1995"/>
                    <a:pt x="7261" y="2173"/>
                    <a:pt x="6629" y="2435"/>
                  </a:cubicBezTo>
                  <a:lnTo>
                    <a:pt x="5459" y="908"/>
                  </a:lnTo>
                  <a:lnTo>
                    <a:pt x="4167" y="1665"/>
                  </a:lnTo>
                  <a:lnTo>
                    <a:pt x="4909" y="3438"/>
                  </a:lnTo>
                  <a:cubicBezTo>
                    <a:pt x="4359" y="3850"/>
                    <a:pt x="3864" y="4360"/>
                    <a:pt x="3438" y="4910"/>
                  </a:cubicBezTo>
                  <a:lnTo>
                    <a:pt x="1664" y="4167"/>
                  </a:lnTo>
                  <a:lnTo>
                    <a:pt x="908" y="5460"/>
                  </a:lnTo>
                  <a:lnTo>
                    <a:pt x="2448" y="6628"/>
                  </a:lnTo>
                  <a:cubicBezTo>
                    <a:pt x="2173" y="7261"/>
                    <a:pt x="1994" y="7935"/>
                    <a:pt x="1911" y="8636"/>
                  </a:cubicBezTo>
                  <a:lnTo>
                    <a:pt x="1" y="8883"/>
                  </a:lnTo>
                  <a:lnTo>
                    <a:pt x="1" y="10383"/>
                  </a:lnTo>
                  <a:lnTo>
                    <a:pt x="1911" y="10616"/>
                  </a:lnTo>
                  <a:cubicBezTo>
                    <a:pt x="1994" y="11318"/>
                    <a:pt x="2173" y="12005"/>
                    <a:pt x="2448" y="12638"/>
                  </a:cubicBezTo>
                  <a:lnTo>
                    <a:pt x="908" y="13793"/>
                  </a:lnTo>
                  <a:lnTo>
                    <a:pt x="1664" y="15099"/>
                  </a:lnTo>
                  <a:lnTo>
                    <a:pt x="3438" y="14343"/>
                  </a:lnTo>
                  <a:cubicBezTo>
                    <a:pt x="3864" y="14906"/>
                    <a:pt x="4359" y="15401"/>
                    <a:pt x="4909" y="15814"/>
                  </a:cubicBezTo>
                  <a:lnTo>
                    <a:pt x="4167" y="17588"/>
                  </a:lnTo>
                  <a:lnTo>
                    <a:pt x="5459" y="18344"/>
                  </a:lnTo>
                  <a:lnTo>
                    <a:pt x="6629" y="16818"/>
                  </a:lnTo>
                  <a:cubicBezTo>
                    <a:pt x="7261" y="17079"/>
                    <a:pt x="7934" y="17258"/>
                    <a:pt x="8636" y="17354"/>
                  </a:cubicBezTo>
                  <a:lnTo>
                    <a:pt x="8884" y="19266"/>
                  </a:lnTo>
                  <a:lnTo>
                    <a:pt x="10382" y="19266"/>
                  </a:lnTo>
                  <a:lnTo>
                    <a:pt x="10616" y="17354"/>
                  </a:lnTo>
                  <a:cubicBezTo>
                    <a:pt x="11331" y="17258"/>
                    <a:pt x="12005" y="17079"/>
                    <a:pt x="12637" y="16818"/>
                  </a:cubicBezTo>
                  <a:lnTo>
                    <a:pt x="13792" y="18344"/>
                  </a:lnTo>
                  <a:lnTo>
                    <a:pt x="15099" y="17588"/>
                  </a:lnTo>
                  <a:lnTo>
                    <a:pt x="14357" y="15814"/>
                  </a:lnTo>
                  <a:cubicBezTo>
                    <a:pt x="14907" y="15401"/>
                    <a:pt x="15402" y="14906"/>
                    <a:pt x="15827" y="14343"/>
                  </a:cubicBezTo>
                  <a:lnTo>
                    <a:pt x="17602" y="15099"/>
                  </a:lnTo>
                  <a:lnTo>
                    <a:pt x="18344" y="13793"/>
                  </a:lnTo>
                  <a:lnTo>
                    <a:pt x="16818" y="12638"/>
                  </a:lnTo>
                  <a:cubicBezTo>
                    <a:pt x="17079" y="12005"/>
                    <a:pt x="17258" y="11318"/>
                    <a:pt x="17354" y="10616"/>
                  </a:cubicBezTo>
                  <a:lnTo>
                    <a:pt x="19265" y="10383"/>
                  </a:lnTo>
                  <a:lnTo>
                    <a:pt x="19265" y="8883"/>
                  </a:lnTo>
                  <a:lnTo>
                    <a:pt x="17354" y="8636"/>
                  </a:lnTo>
                  <a:cubicBezTo>
                    <a:pt x="17258" y="7935"/>
                    <a:pt x="17079" y="7261"/>
                    <a:pt x="16818" y="6628"/>
                  </a:cubicBezTo>
                  <a:lnTo>
                    <a:pt x="18344" y="5460"/>
                  </a:lnTo>
                  <a:lnTo>
                    <a:pt x="17602" y="4167"/>
                  </a:lnTo>
                  <a:lnTo>
                    <a:pt x="15827" y="4910"/>
                  </a:lnTo>
                  <a:cubicBezTo>
                    <a:pt x="15402" y="4360"/>
                    <a:pt x="14907" y="3850"/>
                    <a:pt x="14357" y="3438"/>
                  </a:cubicBezTo>
                  <a:lnTo>
                    <a:pt x="15099" y="1665"/>
                  </a:lnTo>
                  <a:lnTo>
                    <a:pt x="13792" y="908"/>
                  </a:lnTo>
                  <a:lnTo>
                    <a:pt x="12637" y="2435"/>
                  </a:lnTo>
                  <a:cubicBezTo>
                    <a:pt x="12005" y="2173"/>
                    <a:pt x="11331" y="1995"/>
                    <a:pt x="10616" y="1898"/>
                  </a:cubicBezTo>
                  <a:lnTo>
                    <a:pt x="103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2883250" y="2115013"/>
              <a:ext cx="277125" cy="277125"/>
            </a:xfrm>
            <a:custGeom>
              <a:rect b="b" l="l" r="r" t="t"/>
              <a:pathLst>
                <a:path extrusionOk="0" h="11085" w="11085">
                  <a:moveTo>
                    <a:pt x="5542" y="1"/>
                  </a:moveTo>
                  <a:cubicBezTo>
                    <a:pt x="2489" y="1"/>
                    <a:pt x="1" y="2490"/>
                    <a:pt x="1" y="5543"/>
                  </a:cubicBezTo>
                  <a:cubicBezTo>
                    <a:pt x="1" y="8596"/>
                    <a:pt x="2489" y="11084"/>
                    <a:pt x="5542" y="11084"/>
                  </a:cubicBezTo>
                  <a:cubicBezTo>
                    <a:pt x="8595" y="11084"/>
                    <a:pt x="11084" y="8596"/>
                    <a:pt x="11084" y="5543"/>
                  </a:cubicBezTo>
                  <a:cubicBezTo>
                    <a:pt x="11084" y="2490"/>
                    <a:pt x="8595" y="1"/>
                    <a:pt x="5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2896650" y="2128438"/>
              <a:ext cx="250300" cy="250300"/>
            </a:xfrm>
            <a:custGeom>
              <a:rect b="b" l="l" r="r" t="t"/>
              <a:pathLst>
                <a:path extrusionOk="0" h="10012" w="10012">
                  <a:moveTo>
                    <a:pt x="5006" y="1"/>
                  </a:moveTo>
                  <a:cubicBezTo>
                    <a:pt x="2243" y="1"/>
                    <a:pt x="1" y="2242"/>
                    <a:pt x="1" y="5006"/>
                  </a:cubicBezTo>
                  <a:cubicBezTo>
                    <a:pt x="1" y="7769"/>
                    <a:pt x="2243" y="10011"/>
                    <a:pt x="5006" y="10011"/>
                  </a:cubicBezTo>
                  <a:cubicBezTo>
                    <a:pt x="7771" y="10011"/>
                    <a:pt x="10011" y="7769"/>
                    <a:pt x="10011" y="5006"/>
                  </a:cubicBezTo>
                  <a:cubicBezTo>
                    <a:pt x="10011" y="2242"/>
                    <a:pt x="7771" y="1"/>
                    <a:pt x="50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"/>
          <p:cNvSpPr txBox="1"/>
          <p:nvPr>
            <p:ph type="title"/>
          </p:nvPr>
        </p:nvSpPr>
        <p:spPr>
          <a:xfrm>
            <a:off x="6544400" y="2216383"/>
            <a:ext cx="4696500" cy="1455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  <p:sp>
        <p:nvSpPr>
          <p:cNvPr id="539" name="Google Shape;539;p9"/>
          <p:cNvSpPr txBox="1"/>
          <p:nvPr>
            <p:ph idx="1" type="subTitle"/>
          </p:nvPr>
        </p:nvSpPr>
        <p:spPr>
          <a:xfrm>
            <a:off x="6544400" y="3570017"/>
            <a:ext cx="4696500" cy="107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540" name="Google Shape;540;p9"/>
          <p:cNvGrpSpPr/>
          <p:nvPr/>
        </p:nvGrpSpPr>
        <p:grpSpPr>
          <a:xfrm>
            <a:off x="-73049" y="186637"/>
            <a:ext cx="2911706" cy="438040"/>
            <a:chOff x="3800775" y="3226463"/>
            <a:chExt cx="1014850" cy="152675"/>
          </a:xfrm>
        </p:grpSpPr>
        <p:sp>
          <p:nvSpPr>
            <p:cNvPr id="541" name="Google Shape;541;p9"/>
            <p:cNvSpPr/>
            <p:nvPr/>
          </p:nvSpPr>
          <p:spPr>
            <a:xfrm>
              <a:off x="3801150" y="3291088"/>
              <a:ext cx="821975" cy="74275"/>
            </a:xfrm>
            <a:custGeom>
              <a:rect b="b" l="l" r="r" t="t"/>
              <a:pathLst>
                <a:path extrusionOk="0" h="2971" w="32879">
                  <a:moveTo>
                    <a:pt x="0" y="1"/>
                  </a:moveTo>
                  <a:lnTo>
                    <a:pt x="0" y="166"/>
                  </a:lnTo>
                  <a:lnTo>
                    <a:pt x="21837" y="166"/>
                  </a:lnTo>
                  <a:lnTo>
                    <a:pt x="28025" y="2847"/>
                  </a:lnTo>
                  <a:lnTo>
                    <a:pt x="32878" y="2971"/>
                  </a:lnTo>
                  <a:lnTo>
                    <a:pt x="32878" y="2806"/>
                  </a:lnTo>
                  <a:lnTo>
                    <a:pt x="28080" y="2682"/>
                  </a:lnTo>
                  <a:lnTo>
                    <a:pt x="2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4605900" y="3347113"/>
              <a:ext cx="32350" cy="32025"/>
            </a:xfrm>
            <a:custGeom>
              <a:rect b="b" l="l" r="r" t="t"/>
              <a:pathLst>
                <a:path extrusionOk="0" h="1281" w="1294">
                  <a:moveTo>
                    <a:pt x="661" y="0"/>
                  </a:moveTo>
                  <a:cubicBezTo>
                    <a:pt x="317" y="0"/>
                    <a:pt x="28" y="276"/>
                    <a:pt x="15" y="633"/>
                  </a:cubicBezTo>
                  <a:cubicBezTo>
                    <a:pt x="1" y="977"/>
                    <a:pt x="290" y="1280"/>
                    <a:pt x="633" y="1280"/>
                  </a:cubicBezTo>
                  <a:cubicBezTo>
                    <a:pt x="641" y="1280"/>
                    <a:pt x="650" y="1280"/>
                    <a:pt x="658" y="1280"/>
                  </a:cubicBezTo>
                  <a:cubicBezTo>
                    <a:pt x="1004" y="1280"/>
                    <a:pt x="1280" y="1010"/>
                    <a:pt x="1293" y="661"/>
                  </a:cubicBezTo>
                  <a:cubicBezTo>
                    <a:pt x="1293" y="303"/>
                    <a:pt x="1018" y="15"/>
                    <a:pt x="6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3800775" y="3226463"/>
              <a:ext cx="999725" cy="74600"/>
            </a:xfrm>
            <a:custGeom>
              <a:rect b="b" l="l" r="r" t="t"/>
              <a:pathLst>
                <a:path extrusionOk="0" h="2984" w="39989">
                  <a:moveTo>
                    <a:pt x="1" y="0"/>
                  </a:moveTo>
                  <a:lnTo>
                    <a:pt x="1" y="165"/>
                  </a:lnTo>
                  <a:lnTo>
                    <a:pt x="21837" y="165"/>
                  </a:lnTo>
                  <a:lnTo>
                    <a:pt x="28053" y="2861"/>
                  </a:lnTo>
                  <a:lnTo>
                    <a:pt x="39989" y="2984"/>
                  </a:lnTo>
                  <a:lnTo>
                    <a:pt x="39989" y="2806"/>
                  </a:lnTo>
                  <a:lnTo>
                    <a:pt x="28095" y="2681"/>
                  </a:lnTo>
                  <a:lnTo>
                    <a:pt x="2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4783650" y="3282838"/>
              <a:ext cx="31975" cy="31975"/>
            </a:xfrm>
            <a:custGeom>
              <a:rect b="b" l="l" r="r" t="t"/>
              <a:pathLst>
                <a:path extrusionOk="0" h="1279" w="1279">
                  <a:moveTo>
                    <a:pt x="646" y="1"/>
                  </a:moveTo>
                  <a:cubicBezTo>
                    <a:pt x="303" y="1"/>
                    <a:pt x="0" y="276"/>
                    <a:pt x="0" y="633"/>
                  </a:cubicBezTo>
                  <a:cubicBezTo>
                    <a:pt x="0" y="991"/>
                    <a:pt x="289" y="1279"/>
                    <a:pt x="633" y="1279"/>
                  </a:cubicBezTo>
                  <a:cubicBezTo>
                    <a:pt x="991" y="1279"/>
                    <a:pt x="1279" y="1004"/>
                    <a:pt x="1279" y="646"/>
                  </a:cubicBezTo>
                  <a:cubicBezTo>
                    <a:pt x="1279" y="289"/>
                    <a:pt x="100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9"/>
          <p:cNvGrpSpPr/>
          <p:nvPr/>
        </p:nvGrpSpPr>
        <p:grpSpPr>
          <a:xfrm>
            <a:off x="7250869" y="5531649"/>
            <a:ext cx="4704459" cy="1029447"/>
            <a:chOff x="1858125" y="4081513"/>
            <a:chExt cx="1482700" cy="324450"/>
          </a:xfrm>
        </p:grpSpPr>
        <p:sp>
          <p:nvSpPr>
            <p:cNvPr id="546" name="Google Shape;546;p9"/>
            <p:cNvSpPr/>
            <p:nvPr/>
          </p:nvSpPr>
          <p:spPr>
            <a:xfrm>
              <a:off x="1868775" y="4091388"/>
              <a:ext cx="1461050" cy="296700"/>
            </a:xfrm>
            <a:custGeom>
              <a:rect b="b" l="l" r="r" t="t"/>
              <a:pathLst>
                <a:path extrusionOk="0" h="11868" w="58442">
                  <a:moveTo>
                    <a:pt x="58359" y="1"/>
                  </a:moveTo>
                  <a:lnTo>
                    <a:pt x="46603" y="11758"/>
                  </a:lnTo>
                  <a:lnTo>
                    <a:pt x="0" y="11758"/>
                  </a:lnTo>
                  <a:lnTo>
                    <a:pt x="0" y="11868"/>
                  </a:lnTo>
                  <a:lnTo>
                    <a:pt x="46658" y="11868"/>
                  </a:lnTo>
                  <a:lnTo>
                    <a:pt x="58442" y="83"/>
                  </a:lnTo>
                  <a:lnTo>
                    <a:pt x="58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858125" y="4375363"/>
              <a:ext cx="22350" cy="22700"/>
            </a:xfrm>
            <a:custGeom>
              <a:rect b="b" l="l" r="r" t="t"/>
              <a:pathLst>
                <a:path extrusionOk="0" h="908" w="894">
                  <a:moveTo>
                    <a:pt x="440" y="0"/>
                  </a:moveTo>
                  <a:cubicBezTo>
                    <a:pt x="193" y="0"/>
                    <a:pt x="0" y="206"/>
                    <a:pt x="0" y="454"/>
                  </a:cubicBezTo>
                  <a:cubicBezTo>
                    <a:pt x="0" y="701"/>
                    <a:pt x="193" y="908"/>
                    <a:pt x="440" y="908"/>
                  </a:cubicBezTo>
                  <a:cubicBezTo>
                    <a:pt x="701" y="908"/>
                    <a:pt x="894" y="701"/>
                    <a:pt x="894" y="454"/>
                  </a:cubicBezTo>
                  <a:cubicBezTo>
                    <a:pt x="894" y="206"/>
                    <a:pt x="701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316050" y="4081513"/>
              <a:ext cx="24775" cy="22550"/>
            </a:xfrm>
            <a:custGeom>
              <a:rect b="b" l="l" r="r" t="t"/>
              <a:pathLst>
                <a:path extrusionOk="0" h="902" w="991">
                  <a:moveTo>
                    <a:pt x="496" y="0"/>
                  </a:moveTo>
                  <a:cubicBezTo>
                    <a:pt x="383" y="0"/>
                    <a:pt x="269" y="45"/>
                    <a:pt x="180" y="134"/>
                  </a:cubicBezTo>
                  <a:cubicBezTo>
                    <a:pt x="1" y="313"/>
                    <a:pt x="1" y="602"/>
                    <a:pt x="180" y="767"/>
                  </a:cubicBezTo>
                  <a:cubicBezTo>
                    <a:pt x="269" y="856"/>
                    <a:pt x="383" y="901"/>
                    <a:pt x="496" y="901"/>
                  </a:cubicBezTo>
                  <a:cubicBezTo>
                    <a:pt x="609" y="901"/>
                    <a:pt x="723" y="856"/>
                    <a:pt x="813" y="767"/>
                  </a:cubicBezTo>
                  <a:cubicBezTo>
                    <a:pt x="991" y="602"/>
                    <a:pt x="991" y="313"/>
                    <a:pt x="813" y="134"/>
                  </a:cubicBezTo>
                  <a:cubicBezTo>
                    <a:pt x="723" y="45"/>
                    <a:pt x="609" y="0"/>
                    <a:pt x="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278390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2661500" y="4367438"/>
              <a:ext cx="38550" cy="38525"/>
            </a:xfrm>
            <a:custGeom>
              <a:rect b="b" l="l" r="r" t="t"/>
              <a:pathLst>
                <a:path extrusionOk="0" h="1541" w="1542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2539125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1" y="0"/>
                  </a:moveTo>
                  <a:cubicBezTo>
                    <a:pt x="345" y="0"/>
                    <a:pt x="1" y="345"/>
                    <a:pt x="1" y="771"/>
                  </a:cubicBezTo>
                  <a:cubicBezTo>
                    <a:pt x="1" y="1197"/>
                    <a:pt x="345" y="1541"/>
                    <a:pt x="771" y="1541"/>
                  </a:cubicBezTo>
                  <a:cubicBezTo>
                    <a:pt x="1198" y="1541"/>
                    <a:pt x="1541" y="1197"/>
                    <a:pt x="1541" y="771"/>
                  </a:cubicBezTo>
                  <a:cubicBezTo>
                    <a:pt x="1541" y="345"/>
                    <a:pt x="1198" y="0"/>
                    <a:pt x="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2416750" y="4367438"/>
              <a:ext cx="38525" cy="38525"/>
            </a:xfrm>
            <a:custGeom>
              <a:rect b="b" l="l" r="r" t="t"/>
              <a:pathLst>
                <a:path extrusionOk="0" h="1541" w="1541">
                  <a:moveTo>
                    <a:pt x="770" y="0"/>
                  </a:moveTo>
                  <a:cubicBezTo>
                    <a:pt x="345" y="0"/>
                    <a:pt x="0" y="345"/>
                    <a:pt x="0" y="771"/>
                  </a:cubicBezTo>
                  <a:cubicBezTo>
                    <a:pt x="0" y="1197"/>
                    <a:pt x="345" y="1541"/>
                    <a:pt x="770" y="1541"/>
                  </a:cubicBezTo>
                  <a:cubicBezTo>
                    <a:pt x="1197" y="1541"/>
                    <a:pt x="1540" y="1197"/>
                    <a:pt x="1540" y="771"/>
                  </a:cubicBezTo>
                  <a:cubicBezTo>
                    <a:pt x="1540" y="345"/>
                    <a:pt x="1197" y="0"/>
                    <a:pt x="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9"/>
          <p:cNvGrpSpPr/>
          <p:nvPr/>
        </p:nvGrpSpPr>
        <p:grpSpPr>
          <a:xfrm>
            <a:off x="7534570" y="313319"/>
            <a:ext cx="4760143" cy="1038490"/>
            <a:chOff x="697875" y="1324013"/>
            <a:chExt cx="1500250" cy="327300"/>
          </a:xfrm>
        </p:grpSpPr>
        <p:sp>
          <p:nvSpPr>
            <p:cNvPr id="554" name="Google Shape;554;p9"/>
            <p:cNvSpPr/>
            <p:nvPr/>
          </p:nvSpPr>
          <p:spPr>
            <a:xfrm>
              <a:off x="708550" y="1333638"/>
              <a:ext cx="1489575" cy="317675"/>
            </a:xfrm>
            <a:custGeom>
              <a:rect b="b" l="l" r="r" t="t"/>
              <a:pathLst>
                <a:path extrusionOk="0" h="12707" w="59583">
                  <a:moveTo>
                    <a:pt x="0" y="0"/>
                  </a:moveTo>
                  <a:lnTo>
                    <a:pt x="0" y="124"/>
                  </a:lnTo>
                  <a:lnTo>
                    <a:pt x="50562" y="124"/>
                  </a:lnTo>
                  <a:lnTo>
                    <a:pt x="59487" y="12706"/>
                  </a:lnTo>
                  <a:lnTo>
                    <a:pt x="59583" y="12624"/>
                  </a:lnTo>
                  <a:lnTo>
                    <a:pt x="50631" y="28"/>
                  </a:lnTo>
                  <a:lnTo>
                    <a:pt x="50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697875" y="1324013"/>
              <a:ext cx="22375" cy="22350"/>
            </a:xfrm>
            <a:custGeom>
              <a:rect b="b" l="l" r="r" t="t"/>
              <a:pathLst>
                <a:path extrusionOk="0" h="894" w="895">
                  <a:moveTo>
                    <a:pt x="440" y="0"/>
                  </a:moveTo>
                  <a:cubicBezTo>
                    <a:pt x="193" y="0"/>
                    <a:pt x="0" y="193"/>
                    <a:pt x="0" y="440"/>
                  </a:cubicBezTo>
                  <a:cubicBezTo>
                    <a:pt x="0" y="701"/>
                    <a:pt x="193" y="894"/>
                    <a:pt x="440" y="894"/>
                  </a:cubicBezTo>
                  <a:cubicBezTo>
                    <a:pt x="702" y="894"/>
                    <a:pt x="895" y="701"/>
                    <a:pt x="895" y="440"/>
                  </a:cubicBezTo>
                  <a:cubicBezTo>
                    <a:pt x="895" y="193"/>
                    <a:pt x="702" y="0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1893525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58" y="1"/>
                  </a:moveTo>
                  <a:cubicBezTo>
                    <a:pt x="165" y="1"/>
                    <a:pt x="0" y="166"/>
                    <a:pt x="0" y="358"/>
                  </a:cubicBezTo>
                  <a:cubicBezTo>
                    <a:pt x="0" y="564"/>
                    <a:pt x="165" y="729"/>
                    <a:pt x="358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1836450" y="1326063"/>
              <a:ext cx="18250" cy="18250"/>
            </a:xfrm>
            <a:custGeom>
              <a:rect b="b" l="l" r="r" t="t"/>
              <a:pathLst>
                <a:path extrusionOk="0" h="730" w="730">
                  <a:moveTo>
                    <a:pt x="372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2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779375" y="1326063"/>
              <a:ext cx="18275" cy="18250"/>
            </a:xfrm>
            <a:custGeom>
              <a:rect b="b" l="l" r="r" t="t"/>
              <a:pathLst>
                <a:path extrusionOk="0" h="730" w="731">
                  <a:moveTo>
                    <a:pt x="373" y="1"/>
                  </a:moveTo>
                  <a:cubicBezTo>
                    <a:pt x="166" y="1"/>
                    <a:pt x="1" y="166"/>
                    <a:pt x="1" y="358"/>
                  </a:cubicBezTo>
                  <a:cubicBezTo>
                    <a:pt x="1" y="564"/>
                    <a:pt x="166" y="729"/>
                    <a:pt x="373" y="729"/>
                  </a:cubicBezTo>
                  <a:cubicBezTo>
                    <a:pt x="565" y="729"/>
                    <a:pt x="730" y="564"/>
                    <a:pt x="730" y="358"/>
                  </a:cubicBezTo>
                  <a:cubicBezTo>
                    <a:pt x="730" y="166"/>
                    <a:pt x="565" y="1"/>
                    <a:pt x="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722675" y="1326063"/>
              <a:ext cx="17900" cy="18250"/>
            </a:xfrm>
            <a:custGeom>
              <a:rect b="b" l="l" r="r" t="t"/>
              <a:pathLst>
                <a:path extrusionOk="0" h="730" w="716">
                  <a:moveTo>
                    <a:pt x="358" y="1"/>
                  </a:moveTo>
                  <a:cubicBezTo>
                    <a:pt x="151" y="1"/>
                    <a:pt x="1" y="166"/>
                    <a:pt x="1" y="358"/>
                  </a:cubicBezTo>
                  <a:cubicBezTo>
                    <a:pt x="1" y="564"/>
                    <a:pt x="151" y="729"/>
                    <a:pt x="358" y="729"/>
                  </a:cubicBezTo>
                  <a:cubicBezTo>
                    <a:pt x="551" y="729"/>
                    <a:pt x="716" y="564"/>
                    <a:pt x="716" y="358"/>
                  </a:cubicBezTo>
                  <a:cubicBezTo>
                    <a:pt x="716" y="166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9"/>
          <p:cNvGrpSpPr/>
          <p:nvPr/>
        </p:nvGrpSpPr>
        <p:grpSpPr>
          <a:xfrm>
            <a:off x="4784441" y="288113"/>
            <a:ext cx="1387580" cy="187749"/>
            <a:chOff x="3541575" y="3743138"/>
            <a:chExt cx="518450" cy="70150"/>
          </a:xfrm>
        </p:grpSpPr>
        <p:sp>
          <p:nvSpPr>
            <p:cNvPr id="561" name="Google Shape;561;p9"/>
            <p:cNvSpPr/>
            <p:nvPr/>
          </p:nvSpPr>
          <p:spPr>
            <a:xfrm>
              <a:off x="366395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6" y="1"/>
                    <a:pt x="1" y="151"/>
                    <a:pt x="1" y="358"/>
                  </a:cubicBezTo>
                  <a:cubicBezTo>
                    <a:pt x="1" y="551"/>
                    <a:pt x="166" y="701"/>
                    <a:pt x="358" y="701"/>
                  </a:cubicBezTo>
                  <a:cubicBezTo>
                    <a:pt x="551" y="701"/>
                    <a:pt x="716" y="551"/>
                    <a:pt x="716" y="358"/>
                  </a:cubicBezTo>
                  <a:cubicBezTo>
                    <a:pt x="716" y="151"/>
                    <a:pt x="551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720350" y="3768938"/>
              <a:ext cx="17550" cy="17550"/>
            </a:xfrm>
            <a:custGeom>
              <a:rect b="b" l="l" r="r" t="t"/>
              <a:pathLst>
                <a:path extrusionOk="0" h="702" w="702">
                  <a:moveTo>
                    <a:pt x="358" y="1"/>
                  </a:moveTo>
                  <a:cubicBezTo>
                    <a:pt x="152" y="1"/>
                    <a:pt x="0" y="151"/>
                    <a:pt x="0" y="358"/>
                  </a:cubicBezTo>
                  <a:cubicBezTo>
                    <a:pt x="0" y="551"/>
                    <a:pt x="152" y="701"/>
                    <a:pt x="358" y="701"/>
                  </a:cubicBezTo>
                  <a:cubicBezTo>
                    <a:pt x="550" y="701"/>
                    <a:pt x="702" y="551"/>
                    <a:pt x="702" y="358"/>
                  </a:cubicBezTo>
                  <a:cubicBezTo>
                    <a:pt x="702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776400" y="3768938"/>
              <a:ext cx="17900" cy="17550"/>
            </a:xfrm>
            <a:custGeom>
              <a:rect b="b" l="l" r="r" t="t"/>
              <a:pathLst>
                <a:path extrusionOk="0" h="702" w="716">
                  <a:moveTo>
                    <a:pt x="358" y="1"/>
                  </a:moveTo>
                  <a:cubicBezTo>
                    <a:pt x="165" y="1"/>
                    <a:pt x="0" y="151"/>
                    <a:pt x="0" y="358"/>
                  </a:cubicBezTo>
                  <a:cubicBezTo>
                    <a:pt x="0" y="551"/>
                    <a:pt x="165" y="701"/>
                    <a:pt x="358" y="701"/>
                  </a:cubicBezTo>
                  <a:cubicBezTo>
                    <a:pt x="550" y="701"/>
                    <a:pt x="715" y="551"/>
                    <a:pt x="715" y="358"/>
                  </a:cubicBezTo>
                  <a:cubicBezTo>
                    <a:pt x="715" y="151"/>
                    <a:pt x="550" y="1"/>
                    <a:pt x="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3832775" y="3768938"/>
              <a:ext cx="17525" cy="17550"/>
            </a:xfrm>
            <a:custGeom>
              <a:rect b="b" l="l" r="r" t="t"/>
              <a:pathLst>
                <a:path extrusionOk="0" h="702" w="701">
                  <a:moveTo>
                    <a:pt x="343" y="1"/>
                  </a:moveTo>
                  <a:cubicBezTo>
                    <a:pt x="151" y="1"/>
                    <a:pt x="0" y="151"/>
                    <a:pt x="0" y="358"/>
                  </a:cubicBezTo>
                  <a:cubicBezTo>
                    <a:pt x="0" y="551"/>
                    <a:pt x="151" y="701"/>
                    <a:pt x="343" y="701"/>
                  </a:cubicBezTo>
                  <a:cubicBezTo>
                    <a:pt x="550" y="701"/>
                    <a:pt x="701" y="551"/>
                    <a:pt x="701" y="358"/>
                  </a:cubicBezTo>
                  <a:cubicBezTo>
                    <a:pt x="701" y="151"/>
                    <a:pt x="55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3541575" y="3743138"/>
              <a:ext cx="518450" cy="70150"/>
            </a:xfrm>
            <a:custGeom>
              <a:rect b="b" l="l" r="r" t="t"/>
              <a:pathLst>
                <a:path extrusionOk="0" h="2806" w="20738">
                  <a:moveTo>
                    <a:pt x="20504" y="235"/>
                  </a:moveTo>
                  <a:lnTo>
                    <a:pt x="20504" y="2558"/>
                  </a:lnTo>
                  <a:lnTo>
                    <a:pt x="235" y="2558"/>
                  </a:lnTo>
                  <a:lnTo>
                    <a:pt x="235" y="235"/>
                  </a:lnTo>
                  <a:close/>
                  <a:moveTo>
                    <a:pt x="1" y="1"/>
                  </a:moveTo>
                  <a:lnTo>
                    <a:pt x="1" y="2806"/>
                  </a:lnTo>
                  <a:lnTo>
                    <a:pt x="20737" y="2806"/>
                  </a:lnTo>
                  <a:lnTo>
                    <a:pt x="20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9"/>
          <p:cNvGrpSpPr/>
          <p:nvPr/>
        </p:nvGrpSpPr>
        <p:grpSpPr>
          <a:xfrm rot="-5400000">
            <a:off x="80925" y="5100841"/>
            <a:ext cx="828145" cy="610955"/>
            <a:chOff x="2955100" y="2896088"/>
            <a:chExt cx="309425" cy="228275"/>
          </a:xfrm>
        </p:grpSpPr>
        <p:sp>
          <p:nvSpPr>
            <p:cNvPr id="567" name="Google Shape;567;p9"/>
            <p:cNvSpPr/>
            <p:nvPr/>
          </p:nvSpPr>
          <p:spPr>
            <a:xfrm>
              <a:off x="3030400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060300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0" y="1"/>
                  </a:moveTo>
                  <a:lnTo>
                    <a:pt x="0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089850" y="3040813"/>
              <a:ext cx="14825" cy="56050"/>
            </a:xfrm>
            <a:custGeom>
              <a:rect b="b" l="l" r="r" t="t"/>
              <a:pathLst>
                <a:path extrusionOk="0" h="2242" w="593">
                  <a:moveTo>
                    <a:pt x="1" y="1"/>
                  </a:moveTo>
                  <a:lnTo>
                    <a:pt x="1" y="2242"/>
                  </a:lnTo>
                  <a:lnTo>
                    <a:pt x="593" y="224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3119775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1" y="1"/>
                  </a:moveTo>
                  <a:lnTo>
                    <a:pt x="1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3149350" y="3040813"/>
              <a:ext cx="14775" cy="56050"/>
            </a:xfrm>
            <a:custGeom>
              <a:rect b="b" l="l" r="r" t="t"/>
              <a:pathLst>
                <a:path extrusionOk="0" h="2242" w="591">
                  <a:moveTo>
                    <a:pt x="0" y="1"/>
                  </a:moveTo>
                  <a:lnTo>
                    <a:pt x="0" y="2242"/>
                  </a:lnTo>
                  <a:lnTo>
                    <a:pt x="591" y="2242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3178900" y="3040813"/>
              <a:ext cx="14800" cy="56050"/>
            </a:xfrm>
            <a:custGeom>
              <a:rect b="b" l="l" r="r" t="t"/>
              <a:pathLst>
                <a:path extrusionOk="0" h="2242" w="592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3208800" y="3040813"/>
              <a:ext cx="14825" cy="56050"/>
            </a:xfrm>
            <a:custGeom>
              <a:rect b="b" l="l" r="r" t="t"/>
              <a:pathLst>
                <a:path extrusionOk="0" h="2242" w="593">
                  <a:moveTo>
                    <a:pt x="1" y="1"/>
                  </a:moveTo>
                  <a:lnTo>
                    <a:pt x="1" y="2242"/>
                  </a:lnTo>
                  <a:lnTo>
                    <a:pt x="592" y="2242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2955100" y="2896088"/>
              <a:ext cx="309425" cy="228275"/>
            </a:xfrm>
            <a:custGeom>
              <a:rect b="b" l="l" r="r" t="t"/>
              <a:pathLst>
                <a:path extrusionOk="0" h="9131" w="12377">
                  <a:moveTo>
                    <a:pt x="12253" y="124"/>
                  </a:moveTo>
                  <a:lnTo>
                    <a:pt x="12253" y="9021"/>
                  </a:lnTo>
                  <a:lnTo>
                    <a:pt x="125" y="9021"/>
                  </a:lnTo>
                  <a:lnTo>
                    <a:pt x="125" y="124"/>
                  </a:lnTo>
                  <a:close/>
                  <a:moveTo>
                    <a:pt x="0" y="0"/>
                  </a:moveTo>
                  <a:lnTo>
                    <a:pt x="0" y="9131"/>
                  </a:lnTo>
                  <a:lnTo>
                    <a:pt x="12376" y="9131"/>
                  </a:lnTo>
                  <a:lnTo>
                    <a:pt x="12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9"/>
          <p:cNvGrpSpPr/>
          <p:nvPr/>
        </p:nvGrpSpPr>
        <p:grpSpPr>
          <a:xfrm>
            <a:off x="567273" y="6312652"/>
            <a:ext cx="767391" cy="364459"/>
            <a:chOff x="968775" y="3581913"/>
            <a:chExt cx="286725" cy="136175"/>
          </a:xfrm>
        </p:grpSpPr>
        <p:sp>
          <p:nvSpPr>
            <p:cNvPr id="576" name="Google Shape;576;p9"/>
            <p:cNvSpPr/>
            <p:nvPr/>
          </p:nvSpPr>
          <p:spPr>
            <a:xfrm>
              <a:off x="968775" y="3581913"/>
              <a:ext cx="286725" cy="136175"/>
            </a:xfrm>
            <a:custGeom>
              <a:rect b="b" l="l" r="r" t="t"/>
              <a:pathLst>
                <a:path extrusionOk="0" h="5447" w="11469">
                  <a:moveTo>
                    <a:pt x="0" y="1"/>
                  </a:moveTo>
                  <a:lnTo>
                    <a:pt x="0" y="5446"/>
                  </a:lnTo>
                  <a:lnTo>
                    <a:pt x="11468" y="5446"/>
                  </a:lnTo>
                  <a:lnTo>
                    <a:pt x="11468" y="2049"/>
                  </a:lnTo>
                  <a:cubicBezTo>
                    <a:pt x="10781" y="1362"/>
                    <a:pt x="10093" y="689"/>
                    <a:pt x="94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1186375" y="3647563"/>
              <a:ext cx="41300" cy="52300"/>
            </a:xfrm>
            <a:custGeom>
              <a:rect b="b" l="l" r="r" t="t"/>
              <a:pathLst>
                <a:path extrusionOk="0" h="2092" w="1652">
                  <a:moveTo>
                    <a:pt x="1" y="1"/>
                  </a:moveTo>
                  <a:lnTo>
                    <a:pt x="1" y="2091"/>
                  </a:lnTo>
                  <a:lnTo>
                    <a:pt x="1651" y="209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1120700" y="3647563"/>
              <a:ext cx="41650" cy="52300"/>
            </a:xfrm>
            <a:custGeom>
              <a:rect b="b" l="l" r="r" t="t"/>
              <a:pathLst>
                <a:path extrusionOk="0" h="2092" w="1666">
                  <a:moveTo>
                    <a:pt x="1" y="1"/>
                  </a:moveTo>
                  <a:lnTo>
                    <a:pt x="1" y="2091"/>
                  </a:lnTo>
                  <a:lnTo>
                    <a:pt x="1665" y="209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1055400" y="3647563"/>
              <a:ext cx="41275" cy="52300"/>
            </a:xfrm>
            <a:custGeom>
              <a:rect b="b" l="l" r="r" t="t"/>
              <a:pathLst>
                <a:path extrusionOk="0" h="2092" w="1651">
                  <a:moveTo>
                    <a:pt x="0" y="1"/>
                  </a:moveTo>
                  <a:lnTo>
                    <a:pt x="0" y="2091"/>
                  </a:lnTo>
                  <a:lnTo>
                    <a:pt x="1650" y="209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9"/>
          <p:cNvGrpSpPr/>
          <p:nvPr/>
        </p:nvGrpSpPr>
        <p:grpSpPr>
          <a:xfrm>
            <a:off x="422726" y="1778350"/>
            <a:ext cx="144526" cy="438060"/>
            <a:chOff x="5423225" y="-1148250"/>
            <a:chExt cx="54000" cy="163675"/>
          </a:xfrm>
        </p:grpSpPr>
        <p:sp>
          <p:nvSpPr>
            <p:cNvPr id="581" name="Google Shape;581;p9"/>
            <p:cNvSpPr/>
            <p:nvPr/>
          </p:nvSpPr>
          <p:spPr>
            <a:xfrm>
              <a:off x="5423225" y="-1130375"/>
              <a:ext cx="54000" cy="54025"/>
            </a:xfrm>
            <a:custGeom>
              <a:rect b="b" l="l" r="r" t="t"/>
              <a:pathLst>
                <a:path extrusionOk="0" h="2161" w="2160">
                  <a:moveTo>
                    <a:pt x="1926" y="235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35"/>
                  </a:lnTo>
                  <a:close/>
                  <a:moveTo>
                    <a:pt x="0" y="1"/>
                  </a:moveTo>
                  <a:lnTo>
                    <a:pt x="0" y="2160"/>
                  </a:lnTo>
                  <a:lnTo>
                    <a:pt x="2160" y="2160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5423225" y="-1059200"/>
              <a:ext cx="54000" cy="54350"/>
            </a:xfrm>
            <a:custGeom>
              <a:rect b="b" l="l" r="r" t="t"/>
              <a:pathLst>
                <a:path extrusionOk="0" h="2174" w="2160">
                  <a:moveTo>
                    <a:pt x="1926" y="248"/>
                  </a:moveTo>
                  <a:lnTo>
                    <a:pt x="1926" y="1926"/>
                  </a:lnTo>
                  <a:lnTo>
                    <a:pt x="235" y="1926"/>
                  </a:lnTo>
                  <a:lnTo>
                    <a:pt x="235" y="248"/>
                  </a:lnTo>
                  <a:close/>
                  <a:moveTo>
                    <a:pt x="0" y="1"/>
                  </a:moveTo>
                  <a:lnTo>
                    <a:pt x="0" y="2173"/>
                  </a:lnTo>
                  <a:lnTo>
                    <a:pt x="2160" y="2173"/>
                  </a:lnTo>
                  <a:lnTo>
                    <a:pt x="21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5447300" y="-1079500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1"/>
                  </a:moveTo>
                  <a:lnTo>
                    <a:pt x="0" y="936"/>
                  </a:lnTo>
                  <a:lnTo>
                    <a:pt x="234" y="93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5447300" y="-1007975"/>
              <a:ext cx="5875" cy="23400"/>
            </a:xfrm>
            <a:custGeom>
              <a:rect b="b" l="l" r="r" t="t"/>
              <a:pathLst>
                <a:path extrusionOk="0" h="936" w="235">
                  <a:moveTo>
                    <a:pt x="0" y="0"/>
                  </a:moveTo>
                  <a:lnTo>
                    <a:pt x="0" y="935"/>
                  </a:lnTo>
                  <a:lnTo>
                    <a:pt x="234" y="935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5447300" y="-1148250"/>
              <a:ext cx="5875" cy="23075"/>
            </a:xfrm>
            <a:custGeom>
              <a:rect b="b" l="l" r="r" t="t"/>
              <a:pathLst>
                <a:path extrusionOk="0" h="923" w="235">
                  <a:moveTo>
                    <a:pt x="0" y="1"/>
                  </a:moveTo>
                  <a:lnTo>
                    <a:pt x="0" y="923"/>
                  </a:lnTo>
                  <a:lnTo>
                    <a:pt x="234" y="923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9"/>
          <p:cNvGrpSpPr/>
          <p:nvPr/>
        </p:nvGrpSpPr>
        <p:grpSpPr>
          <a:xfrm rot="5400000">
            <a:off x="11459241" y="1225619"/>
            <a:ext cx="491387" cy="83771"/>
            <a:chOff x="935075" y="2661288"/>
            <a:chExt cx="183600" cy="31300"/>
          </a:xfrm>
        </p:grpSpPr>
        <p:sp>
          <p:nvSpPr>
            <p:cNvPr id="587" name="Google Shape;587;p9"/>
            <p:cNvSpPr/>
            <p:nvPr/>
          </p:nvSpPr>
          <p:spPr>
            <a:xfrm>
              <a:off x="949875" y="2674688"/>
              <a:ext cx="153675" cy="4150"/>
            </a:xfrm>
            <a:custGeom>
              <a:rect b="b" l="l" r="r" t="t"/>
              <a:pathLst>
                <a:path extrusionOk="0" h="166" w="6147">
                  <a:moveTo>
                    <a:pt x="0" y="1"/>
                  </a:moveTo>
                  <a:lnTo>
                    <a:pt x="0" y="166"/>
                  </a:lnTo>
                  <a:lnTo>
                    <a:pt x="6146" y="166"/>
                  </a:lnTo>
                  <a:lnTo>
                    <a:pt x="6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935075" y="2661288"/>
              <a:ext cx="31325" cy="31300"/>
            </a:xfrm>
            <a:custGeom>
              <a:rect b="b" l="l" r="r" t="t"/>
              <a:pathLst>
                <a:path extrusionOk="0" h="1252" w="1253">
                  <a:moveTo>
                    <a:pt x="620" y="1"/>
                  </a:moveTo>
                  <a:cubicBezTo>
                    <a:pt x="275" y="1"/>
                    <a:pt x="0" y="276"/>
                    <a:pt x="0" y="619"/>
                  </a:cubicBezTo>
                  <a:cubicBezTo>
                    <a:pt x="0" y="977"/>
                    <a:pt x="275" y="1252"/>
                    <a:pt x="620" y="1252"/>
                  </a:cubicBezTo>
                  <a:cubicBezTo>
                    <a:pt x="963" y="1252"/>
                    <a:pt x="1252" y="977"/>
                    <a:pt x="1252" y="619"/>
                  </a:cubicBezTo>
                  <a:cubicBezTo>
                    <a:pt x="1252" y="276"/>
                    <a:pt x="963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1087025" y="2661288"/>
              <a:ext cx="31650" cy="31300"/>
            </a:xfrm>
            <a:custGeom>
              <a:rect b="b" l="l" r="r" t="t"/>
              <a:pathLst>
                <a:path extrusionOk="0" h="1252" w="1266">
                  <a:moveTo>
                    <a:pt x="633" y="1"/>
                  </a:moveTo>
                  <a:cubicBezTo>
                    <a:pt x="290" y="1"/>
                    <a:pt x="0" y="276"/>
                    <a:pt x="0" y="619"/>
                  </a:cubicBezTo>
                  <a:cubicBezTo>
                    <a:pt x="0" y="977"/>
                    <a:pt x="290" y="1252"/>
                    <a:pt x="633" y="1252"/>
                  </a:cubicBezTo>
                  <a:cubicBezTo>
                    <a:pt x="977" y="1252"/>
                    <a:pt x="1265" y="977"/>
                    <a:pt x="1265" y="619"/>
                  </a:cubicBezTo>
                  <a:cubicBezTo>
                    <a:pt x="1265" y="276"/>
                    <a:pt x="97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9"/>
          <p:cNvGrpSpPr/>
          <p:nvPr/>
        </p:nvGrpSpPr>
        <p:grpSpPr>
          <a:xfrm flipH="1" rot="-8100000">
            <a:off x="11674043" y="6065812"/>
            <a:ext cx="61691" cy="646819"/>
            <a:chOff x="266100" y="1388638"/>
            <a:chExt cx="23050" cy="241675"/>
          </a:xfrm>
        </p:grpSpPr>
        <p:sp>
          <p:nvSpPr>
            <p:cNvPr id="591" name="Google Shape;591;p9"/>
            <p:cNvSpPr/>
            <p:nvPr/>
          </p:nvSpPr>
          <p:spPr>
            <a:xfrm>
              <a:off x="266100" y="1607288"/>
              <a:ext cx="23050" cy="23025"/>
            </a:xfrm>
            <a:custGeom>
              <a:rect b="b" l="l" r="r" t="t"/>
              <a:pathLst>
                <a:path extrusionOk="0" h="921" w="922">
                  <a:moveTo>
                    <a:pt x="454" y="0"/>
                  </a:moveTo>
                  <a:cubicBezTo>
                    <a:pt x="207" y="0"/>
                    <a:pt x="0" y="206"/>
                    <a:pt x="0" y="468"/>
                  </a:cubicBezTo>
                  <a:cubicBezTo>
                    <a:pt x="0" y="715"/>
                    <a:pt x="207" y="921"/>
                    <a:pt x="454" y="921"/>
                  </a:cubicBezTo>
                  <a:cubicBezTo>
                    <a:pt x="715" y="921"/>
                    <a:pt x="922" y="715"/>
                    <a:pt x="922" y="468"/>
                  </a:cubicBezTo>
                  <a:cubicBezTo>
                    <a:pt x="922" y="206"/>
                    <a:pt x="715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66100" y="153438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7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7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266100" y="1461513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2"/>
                    <a:pt x="454" y="922"/>
                  </a:cubicBezTo>
                  <a:cubicBezTo>
                    <a:pt x="715" y="922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266100" y="1388638"/>
              <a:ext cx="23050" cy="23050"/>
            </a:xfrm>
            <a:custGeom>
              <a:rect b="b" l="l" r="r" t="t"/>
              <a:pathLst>
                <a:path extrusionOk="0" h="922" w="922">
                  <a:moveTo>
                    <a:pt x="454" y="1"/>
                  </a:moveTo>
                  <a:cubicBezTo>
                    <a:pt x="207" y="1"/>
                    <a:pt x="0" y="206"/>
                    <a:pt x="0" y="454"/>
                  </a:cubicBezTo>
                  <a:cubicBezTo>
                    <a:pt x="0" y="716"/>
                    <a:pt x="207" y="921"/>
                    <a:pt x="454" y="921"/>
                  </a:cubicBezTo>
                  <a:cubicBezTo>
                    <a:pt x="715" y="921"/>
                    <a:pt x="922" y="716"/>
                    <a:pt x="922" y="454"/>
                  </a:cubicBezTo>
                  <a:cubicBezTo>
                    <a:pt x="922" y="206"/>
                    <a:pt x="715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9"/>
          <p:cNvGrpSpPr/>
          <p:nvPr/>
        </p:nvGrpSpPr>
        <p:grpSpPr>
          <a:xfrm flipH="1" rot="10800000">
            <a:off x="384057" y="4027095"/>
            <a:ext cx="221815" cy="965280"/>
            <a:chOff x="1270600" y="4032263"/>
            <a:chExt cx="82875" cy="360650"/>
          </a:xfrm>
        </p:grpSpPr>
        <p:sp>
          <p:nvSpPr>
            <p:cNvPr id="596" name="Google Shape;596;p9"/>
            <p:cNvSpPr/>
            <p:nvPr/>
          </p:nvSpPr>
          <p:spPr>
            <a:xfrm>
              <a:off x="1270600" y="42172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79"/>
                  </a:moveTo>
                  <a:lnTo>
                    <a:pt x="1651" y="2201"/>
                  </a:lnTo>
                  <a:lnTo>
                    <a:pt x="317" y="179"/>
                  </a:lnTo>
                  <a:close/>
                  <a:moveTo>
                    <a:pt x="0" y="1"/>
                  </a:moveTo>
                  <a:lnTo>
                    <a:pt x="1651" y="2504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70600" y="4273938"/>
              <a:ext cx="82875" cy="62575"/>
            </a:xfrm>
            <a:custGeom>
              <a:rect b="b" l="l" r="r" t="t"/>
              <a:pathLst>
                <a:path extrusionOk="0" h="2503" w="3315">
                  <a:moveTo>
                    <a:pt x="2998" y="165"/>
                  </a:moveTo>
                  <a:lnTo>
                    <a:pt x="1651" y="2187"/>
                  </a:lnTo>
                  <a:lnTo>
                    <a:pt x="317" y="165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270600" y="4330313"/>
              <a:ext cx="82875" cy="62600"/>
            </a:xfrm>
            <a:custGeom>
              <a:rect b="b" l="l" r="r" t="t"/>
              <a:pathLst>
                <a:path extrusionOk="0" h="2504" w="3315">
                  <a:moveTo>
                    <a:pt x="2998" y="180"/>
                  </a:moveTo>
                  <a:lnTo>
                    <a:pt x="1651" y="2201"/>
                  </a:lnTo>
                  <a:lnTo>
                    <a:pt x="317" y="180"/>
                  </a:lnTo>
                  <a:close/>
                  <a:moveTo>
                    <a:pt x="0" y="0"/>
                  </a:moveTo>
                  <a:lnTo>
                    <a:pt x="1651" y="2503"/>
                  </a:lnTo>
                  <a:lnTo>
                    <a:pt x="3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310150" y="4032263"/>
              <a:ext cx="4150" cy="187050"/>
            </a:xfrm>
            <a:custGeom>
              <a:rect b="b" l="l" r="r" t="t"/>
              <a:pathLst>
                <a:path extrusionOk="0" h="7482" w="166">
                  <a:moveTo>
                    <a:pt x="0" y="1"/>
                  </a:moveTo>
                  <a:lnTo>
                    <a:pt x="0" y="7481"/>
                  </a:lnTo>
                  <a:lnTo>
                    <a:pt x="165" y="7481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"/>
          <p:cNvSpPr/>
          <p:nvPr>
            <p:ph idx="2" type="pic"/>
          </p:nvPr>
        </p:nvSpPr>
        <p:spPr>
          <a:xfrm>
            <a:off x="0" y="0"/>
            <a:ext cx="12192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02" name="Google Shape;602;p10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3"/>
            </a:gs>
            <a:gs pos="68000">
              <a:schemeClr val="accent3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>
                <a:solidFill>
                  <a:schemeClr val="dk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Bebas Neue"/>
              <a:buNone/>
              <a:defRPr sz="4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Bebas Neue"/>
              <a:buNone/>
              <a:defRPr sz="4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Bebas Neue"/>
              <a:buNone/>
              <a:defRPr sz="4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Bebas Neue"/>
              <a:buNone/>
              <a:defRPr sz="4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Bebas Neue"/>
              <a:buNone/>
              <a:defRPr sz="4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Bebas Neue"/>
              <a:buNone/>
              <a:defRPr sz="4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Bebas Neue"/>
              <a:buNone/>
              <a:defRPr sz="4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Bebas Neue"/>
              <a:buNone/>
              <a:defRPr sz="4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miko"/>
              <a:buChar char="●"/>
              <a:defRPr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miko"/>
              <a:buChar char="○"/>
              <a:defRPr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miko"/>
              <a:buChar char="■"/>
              <a:defRPr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miko"/>
              <a:buChar char="●"/>
              <a:defRPr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miko"/>
              <a:buChar char="○"/>
              <a:defRPr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miko"/>
              <a:buChar char="■"/>
              <a:defRPr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miko"/>
              <a:buChar char="●"/>
              <a:defRPr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miko"/>
              <a:buChar char="○"/>
              <a:defRPr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miko"/>
              <a:buChar char="■"/>
              <a:defRPr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hyperlink" Target="https://reurl.cc/NNY7ZQ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3.gif"/><Relationship Id="rId7" Type="http://schemas.openxmlformats.org/officeDocument/2006/relationships/image" Target="../media/image10.gif"/><Relationship Id="rId8" Type="http://schemas.openxmlformats.org/officeDocument/2006/relationships/hyperlink" Target="https://evacresponse-mqcctmas.manus.space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35"/>
          <p:cNvSpPr txBox="1"/>
          <p:nvPr>
            <p:ph idx="1" type="subTitle"/>
          </p:nvPr>
        </p:nvSpPr>
        <p:spPr>
          <a:xfrm>
            <a:off x="1524000" y="4497013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TW" sz="2000"/>
              <a:t>組員：張登閎</a:t>
            </a:r>
            <a:r>
              <a:rPr b="1" lang="zh-TW"/>
              <a:t>、</a:t>
            </a:r>
            <a:r>
              <a:rPr b="1" lang="zh-TW" sz="2000"/>
              <a:t>陳翊豪</a:t>
            </a:r>
            <a:r>
              <a:rPr b="1" lang="zh-TW"/>
              <a:t>、</a:t>
            </a:r>
            <a:r>
              <a:rPr b="1" lang="zh-TW" sz="2000"/>
              <a:t>王子銓</a:t>
            </a:r>
            <a:r>
              <a:rPr b="1" lang="zh-TW"/>
              <a:t>、</a:t>
            </a:r>
            <a:r>
              <a:rPr b="1" lang="zh-TW" sz="2000"/>
              <a:t>廖和風</a:t>
            </a:r>
            <a:r>
              <a:rPr b="1" lang="zh-TW"/>
              <a:t>、</a:t>
            </a:r>
            <a:r>
              <a:rPr b="1" lang="zh-TW" sz="2000"/>
              <a:t>陳韋辰</a:t>
            </a:r>
            <a:r>
              <a:rPr b="1" lang="zh-TW"/>
              <a:t>、</a:t>
            </a:r>
            <a:r>
              <a:rPr b="1" lang="zh-TW" sz="2000"/>
              <a:t>蔡宸瀚</a:t>
            </a:r>
            <a:r>
              <a:rPr b="1" lang="zh-TW"/>
              <a:t>、</a:t>
            </a:r>
            <a:r>
              <a:rPr b="1" lang="zh-TW" sz="2000"/>
              <a:t>鄧富林。</a:t>
            </a:r>
            <a:endParaRPr b="1" sz="20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TW" sz="2000"/>
              <a:t>日期：2025/11/24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zh-TW" sz="2000"/>
              <a:t>指導老師：鄭安祐</a:t>
            </a:r>
            <a:endParaRPr/>
          </a:p>
        </p:txBody>
      </p:sp>
      <p:sp>
        <p:nvSpPr>
          <p:cNvPr id="2207" name="Google Shape;2207;p35"/>
          <p:cNvSpPr txBox="1"/>
          <p:nvPr>
            <p:ph type="ctrTitle"/>
          </p:nvPr>
        </p:nvSpPr>
        <p:spPr>
          <a:xfrm>
            <a:off x="1171167" y="2060500"/>
            <a:ext cx="6030000" cy="22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9552"/>
              <a:buFont typeface="Play"/>
              <a:buNone/>
            </a:pPr>
            <a:r>
              <a:rPr b="1" lang="zh-TW">
                <a:latin typeface="Comic Sans MS"/>
                <a:ea typeface="Comic Sans MS"/>
                <a:cs typeface="Comic Sans MS"/>
                <a:sym typeface="Comic Sans MS"/>
              </a:rPr>
              <a:t>正修及周邊災害影響之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9552"/>
              <a:buFont typeface="Play"/>
              <a:buNone/>
            </a:pPr>
            <a:r>
              <a:rPr b="1" lang="zh-TW">
                <a:latin typeface="Comic Sans MS"/>
                <a:ea typeface="Comic Sans MS"/>
                <a:cs typeface="Comic Sans MS"/>
                <a:sym typeface="Comic Sans MS"/>
              </a:rPr>
              <a:t>應變與修繕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44"/>
          <p:cNvSpPr txBox="1"/>
          <p:nvPr/>
        </p:nvSpPr>
        <p:spPr>
          <a:xfrm>
            <a:off x="2368950" y="2874900"/>
            <a:ext cx="745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2275" name="Google Shape;2275;p44"/>
          <p:cNvSpPr txBox="1"/>
          <p:nvPr>
            <p:ph type="title"/>
          </p:nvPr>
        </p:nvSpPr>
        <p:spPr>
          <a:xfrm>
            <a:off x="950967" y="3632733"/>
            <a:ext cx="5397600" cy="1802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災難緊急應變</a:t>
            </a:r>
            <a:endParaRPr sz="7400"/>
          </a:p>
        </p:txBody>
      </p:sp>
      <p:sp>
        <p:nvSpPr>
          <p:cNvPr id="2276" name="Google Shape;2276;p44"/>
          <p:cNvSpPr txBox="1"/>
          <p:nvPr>
            <p:ph idx="2" type="title"/>
          </p:nvPr>
        </p:nvSpPr>
        <p:spPr>
          <a:xfrm>
            <a:off x="950967" y="2261300"/>
            <a:ext cx="14163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44"/>
          <p:cNvSpPr txBox="1"/>
          <p:nvPr>
            <p:ph idx="1" type="subTitle"/>
          </p:nvPr>
        </p:nvSpPr>
        <p:spPr>
          <a:xfrm>
            <a:off x="950967" y="5638667"/>
            <a:ext cx="5397600" cy="50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45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學校的應變措施</a:t>
            </a:r>
            <a:endParaRPr/>
          </a:p>
        </p:txBody>
      </p:sp>
      <p:sp>
        <p:nvSpPr>
          <p:cNvPr id="2283" name="Google Shape;2283;p45"/>
          <p:cNvSpPr txBox="1"/>
          <p:nvPr>
            <p:ph idx="1" type="body"/>
          </p:nvPr>
        </p:nvSpPr>
        <p:spPr>
          <a:xfrm>
            <a:off x="960000" y="1621000"/>
            <a:ext cx="10272000" cy="3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zh-TW" sz="2500">
                <a:solidFill>
                  <a:srgbClr val="3D85C6"/>
                </a:solidFill>
              </a:rPr>
              <a:t>緊急應變</a:t>
            </a:r>
            <a:endParaRPr b="1" sz="2500">
              <a:solidFill>
                <a:srgbClr val="3D85C6"/>
              </a:solidFill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2500"/>
              <a:t>如發現碎玻璃向一樓借掃把</a:t>
            </a:r>
            <a:r>
              <a:rPr b="1" lang="zh-TW" sz="2500">
                <a:solidFill>
                  <a:srgbClr val="BF9000"/>
                </a:solidFill>
              </a:rPr>
              <a:t>緊急處理</a:t>
            </a:r>
            <a:r>
              <a:rPr lang="zh-TW" sz="2500"/>
              <a:t>。</a:t>
            </a:r>
            <a:br>
              <a:rPr lang="zh-TW" sz="2800"/>
            </a:br>
            <a:endParaRPr sz="2800"/>
          </a:p>
        </p:txBody>
      </p:sp>
      <p:pic>
        <p:nvPicPr>
          <p:cNvPr id="2284" name="Google Shape;2284;p45" title="28237-Photoroo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8827"/>
            <a:ext cx="12192000" cy="349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46"/>
          <p:cNvSpPr txBox="1"/>
          <p:nvPr>
            <p:ph type="title"/>
          </p:nvPr>
        </p:nvSpPr>
        <p:spPr>
          <a:xfrm>
            <a:off x="838192" y="594142"/>
            <a:ext cx="48108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 sz="4000"/>
              <a:t>學校的應變措施</a:t>
            </a:r>
            <a:endParaRPr sz="4000"/>
          </a:p>
        </p:txBody>
      </p:sp>
      <p:sp>
        <p:nvSpPr>
          <p:cNvPr id="2290" name="Google Shape;2290;p46"/>
          <p:cNvSpPr txBox="1"/>
          <p:nvPr>
            <p:ph idx="4294967295" type="body"/>
          </p:nvPr>
        </p:nvSpPr>
        <p:spPr>
          <a:xfrm>
            <a:off x="735325" y="19628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颱風過後展開</a:t>
            </a:r>
            <a:r>
              <a:rPr b="1" lang="zh-TW" sz="3000">
                <a:solidFill>
                  <a:srgbClr val="BF9000"/>
                </a:solidFill>
              </a:rPr>
              <a:t>全校巡檢</a:t>
            </a:r>
            <a:r>
              <a:rPr lang="zh-TW" sz="3000"/>
              <a:t>，確認建物結構是否受損。</a:t>
            </a:r>
            <a:endParaRPr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檢查屋頂、外牆、天花板是否</a:t>
            </a:r>
            <a:r>
              <a:rPr b="1" lang="zh-TW" sz="3000">
                <a:solidFill>
                  <a:srgbClr val="BF9000"/>
                </a:solidFill>
              </a:rPr>
              <a:t>滲漏、脫落或變形</a:t>
            </a:r>
            <a:r>
              <a:rPr lang="zh-TW" sz="3000"/>
              <a:t>。</a:t>
            </a:r>
            <a:endParaRPr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水電系統檢視，包含停電後復電、跳電</a:t>
            </a:r>
            <a:r>
              <a:rPr b="1" lang="zh-TW" sz="3000">
                <a:solidFill>
                  <a:srgbClr val="BF9000"/>
                </a:solidFill>
              </a:rPr>
              <a:t>原因排查</a:t>
            </a:r>
            <a:r>
              <a:rPr lang="zh-TW" sz="3000"/>
              <a:t>。</a:t>
            </a:r>
            <a:endParaRPr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zh-TW" sz="3000">
                <a:solidFill>
                  <a:srgbClr val="BF9000"/>
                </a:solidFill>
              </a:rPr>
              <a:t>封鎖危險區域</a:t>
            </a:r>
            <a:r>
              <a:rPr lang="zh-TW" sz="3000"/>
              <a:t>，避免學生靠近倒塌、鬆動或積水區段。</a:t>
            </a:r>
            <a:endParaRPr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進行緊急搶修，確保校園能</a:t>
            </a:r>
            <a:r>
              <a:rPr b="1" lang="zh-TW" sz="3000">
                <a:solidFill>
                  <a:srgbClr val="BF9000"/>
                </a:solidFill>
              </a:rPr>
              <a:t>安全正常運作</a:t>
            </a:r>
            <a:r>
              <a:rPr lang="zh-TW" sz="3000"/>
              <a:t>。</a:t>
            </a:r>
            <a:endParaRPr sz="3000"/>
          </a:p>
        </p:txBody>
      </p:sp>
      <p:pic>
        <p:nvPicPr>
          <p:cNvPr id="2291" name="Google Shape;2291;p46" title="licensed-im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675" y="709313"/>
            <a:ext cx="338652" cy="2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47"/>
          <p:cNvSpPr txBox="1"/>
          <p:nvPr>
            <p:ph type="title"/>
          </p:nvPr>
        </p:nvSpPr>
        <p:spPr>
          <a:xfrm>
            <a:off x="838192" y="594142"/>
            <a:ext cx="48108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 sz="4000"/>
              <a:t>後續處理</a:t>
            </a:r>
            <a:endParaRPr sz="4000"/>
          </a:p>
        </p:txBody>
      </p:sp>
      <p:sp>
        <p:nvSpPr>
          <p:cNvPr id="2297" name="Google Shape;2297;p47"/>
          <p:cNvSpPr txBox="1"/>
          <p:nvPr>
            <p:ph idx="4294967295" type="body"/>
          </p:nvPr>
        </p:nvSpPr>
        <p:spPr>
          <a:xfrm>
            <a:off x="735325" y="19628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清除倒樹、掉落物、破碎玻璃...等</a:t>
            </a:r>
            <a:r>
              <a:rPr b="1" lang="zh-TW" sz="3000">
                <a:solidFill>
                  <a:srgbClr val="BF9000"/>
                </a:solidFill>
              </a:rPr>
              <a:t>影響動線</a:t>
            </a:r>
            <a:r>
              <a:rPr lang="zh-TW" sz="3000"/>
              <a:t>的障礙。</a:t>
            </a:r>
            <a:endParaRPr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排除積水、修復排水系統，防止</a:t>
            </a:r>
            <a:r>
              <a:rPr b="1" lang="zh-TW" sz="3000">
                <a:solidFill>
                  <a:srgbClr val="BF9000"/>
                </a:solidFill>
              </a:rPr>
              <a:t>二次災害</a:t>
            </a:r>
            <a:r>
              <a:rPr lang="zh-TW" sz="3000"/>
              <a:t>。</a:t>
            </a:r>
            <a:endParaRPr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檢修冷氣、電力、水塔及抽水設備，確保</a:t>
            </a:r>
            <a:r>
              <a:rPr b="1" lang="zh-TW" sz="3000">
                <a:solidFill>
                  <a:srgbClr val="BF9000"/>
                </a:solidFill>
              </a:rPr>
              <a:t>功能正常</a:t>
            </a:r>
            <a:r>
              <a:rPr lang="zh-TW" sz="3000"/>
              <a:t>。</a:t>
            </a:r>
            <a:endParaRPr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清理屋頂排水孔，避免塞住造成日後</a:t>
            </a:r>
            <a:r>
              <a:rPr b="1" lang="zh-TW" sz="3000">
                <a:solidFill>
                  <a:srgbClr val="BF9000"/>
                </a:solidFill>
              </a:rPr>
              <a:t>再度漏水</a:t>
            </a:r>
            <a:r>
              <a:rPr lang="zh-TW" sz="3000"/>
              <a:t>。</a:t>
            </a:r>
            <a:endParaRPr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zh-TW" sz="3000">
                <a:solidFill>
                  <a:srgbClr val="BF9000"/>
                </a:solidFill>
              </a:rPr>
              <a:t>補強</a:t>
            </a:r>
            <a:r>
              <a:rPr lang="zh-TW" sz="3000"/>
              <a:t>破損門窗、燈具與公共設施，恢復使用性。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48"/>
          <p:cNvSpPr txBox="1"/>
          <p:nvPr>
            <p:ph type="title"/>
          </p:nvPr>
        </p:nvSpPr>
        <p:spPr>
          <a:xfrm>
            <a:off x="950967" y="3632733"/>
            <a:ext cx="5397600" cy="1802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改善方向</a:t>
            </a:r>
            <a:endParaRPr/>
          </a:p>
        </p:txBody>
      </p:sp>
      <p:sp>
        <p:nvSpPr>
          <p:cNvPr id="2304" name="Google Shape;2304;p48"/>
          <p:cNvSpPr txBox="1"/>
          <p:nvPr>
            <p:ph idx="2" type="title"/>
          </p:nvPr>
        </p:nvSpPr>
        <p:spPr>
          <a:xfrm>
            <a:off x="950967" y="2261300"/>
            <a:ext cx="14163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48"/>
          <p:cNvSpPr txBox="1"/>
          <p:nvPr>
            <p:ph idx="1" type="subTitle"/>
          </p:nvPr>
        </p:nvSpPr>
        <p:spPr>
          <a:xfrm>
            <a:off x="950967" y="5638667"/>
            <a:ext cx="5397600" cy="50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目前做法的漏洞與不足</a:t>
            </a:r>
            <a:endParaRPr/>
          </a:p>
        </p:txBody>
      </p:sp>
      <p:sp>
        <p:nvSpPr>
          <p:cNvPr id="2311" name="Google Shape;2311;p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zh-TW" sz="2800">
                <a:solidFill>
                  <a:srgbClr val="3D85C6"/>
                </a:solidFill>
              </a:rPr>
              <a:t>逃生動線單一</a:t>
            </a:r>
            <a:r>
              <a:rPr lang="zh-TW" sz="2800"/>
              <a:t>：部分教室僅一方向可撤離，災害時可能</a:t>
            </a:r>
            <a:r>
              <a:rPr b="1" lang="zh-TW" sz="2800">
                <a:solidFill>
                  <a:srgbClr val="BF9000"/>
                </a:solidFill>
              </a:rPr>
              <a:t>造成壅塞</a:t>
            </a:r>
            <a:r>
              <a:rPr lang="zh-TW" sz="2800"/>
              <a:t>。</a:t>
            </a:r>
            <a:endParaRPr sz="28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zh-TW" sz="2800">
                <a:solidFill>
                  <a:srgbClr val="3D85C6"/>
                </a:solidFill>
              </a:rPr>
              <a:t>設備老舊</a:t>
            </a:r>
            <a:r>
              <a:rPr lang="zh-TW" sz="2800"/>
              <a:t>：指示燈、</a:t>
            </a:r>
            <a:r>
              <a:rPr b="1" lang="zh-TW" sz="2800">
                <a:solidFill>
                  <a:srgbClr val="BF9000"/>
                </a:solidFill>
              </a:rPr>
              <a:t>廣播</a:t>
            </a:r>
            <a:r>
              <a:rPr lang="zh-TW" sz="2800"/>
              <a:t>偶有</a:t>
            </a:r>
            <a:r>
              <a:rPr b="1" lang="zh-TW" sz="2800">
                <a:solidFill>
                  <a:srgbClr val="BF9000"/>
                </a:solidFill>
              </a:rPr>
              <a:t>故障</a:t>
            </a:r>
            <a:r>
              <a:rPr lang="zh-TW" sz="2800"/>
              <a:t>，夜間尤其不明顯。</a:t>
            </a:r>
            <a:endParaRPr sz="28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zh-TW" sz="2800">
                <a:solidFill>
                  <a:srgbClr val="3D85C6"/>
                </a:solidFill>
              </a:rPr>
              <a:t>學生演練不足</a:t>
            </a:r>
            <a:r>
              <a:rPr lang="zh-TW" sz="2800"/>
              <a:t>：實際狀況與演練</a:t>
            </a:r>
            <a:r>
              <a:rPr b="1" lang="zh-TW" sz="2800">
                <a:solidFill>
                  <a:srgbClr val="BF9000"/>
                </a:solidFill>
              </a:rPr>
              <a:t>落差大</a:t>
            </a:r>
            <a:r>
              <a:rPr lang="zh-TW" sz="2800"/>
              <a:t>，部分人不清楚集合點。</a:t>
            </a:r>
            <a:endParaRPr sz="28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zh-TW" sz="2800">
                <a:solidFill>
                  <a:srgbClr val="3D85C6"/>
                </a:solidFill>
              </a:rPr>
              <a:t>資訊不即時</a:t>
            </a:r>
            <a:r>
              <a:rPr lang="zh-TW" sz="2800"/>
              <a:t>：災害發生時，</a:t>
            </a:r>
            <a:r>
              <a:rPr b="1" lang="zh-TW" sz="2800">
                <a:solidFill>
                  <a:srgbClr val="BF9000"/>
                </a:solidFill>
              </a:rPr>
              <a:t>通報</a:t>
            </a:r>
            <a:r>
              <a:rPr lang="zh-TW" sz="2800"/>
              <a:t>可能</a:t>
            </a:r>
            <a:r>
              <a:rPr b="1" lang="zh-TW" sz="2800">
                <a:solidFill>
                  <a:srgbClr val="BF9000"/>
                </a:solidFill>
              </a:rPr>
              <a:t>延遲</a:t>
            </a:r>
            <a:r>
              <a:rPr lang="zh-TW" sz="2800"/>
              <a:t>，影響反應時間。</a:t>
            </a:r>
            <a:endParaRPr sz="28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zh-TW" sz="2800">
                <a:solidFill>
                  <a:srgbClr val="3D85C6"/>
                </a:solidFill>
              </a:rPr>
              <a:t>無障礙避難不足</a:t>
            </a:r>
            <a:r>
              <a:rPr lang="zh-TW" sz="2800"/>
              <a:t>：身障人員的</a:t>
            </a:r>
            <a:r>
              <a:rPr b="1" lang="zh-TW" sz="2800">
                <a:solidFill>
                  <a:srgbClr val="BF9000"/>
                </a:solidFill>
              </a:rPr>
              <a:t>撤離路線</a:t>
            </a:r>
            <a:r>
              <a:rPr lang="zh-TW" sz="2800"/>
              <a:t>較</a:t>
            </a:r>
            <a:r>
              <a:rPr b="1" lang="zh-TW" sz="2800">
                <a:solidFill>
                  <a:srgbClr val="BF9000"/>
                </a:solidFill>
              </a:rPr>
              <a:t>受限</a:t>
            </a:r>
            <a:r>
              <a:rPr lang="zh-TW" sz="2800"/>
              <a:t>。</a:t>
            </a:r>
            <a:endParaRPr sz="2800"/>
          </a:p>
        </p:txBody>
      </p:sp>
      <p:sp>
        <p:nvSpPr>
          <p:cNvPr id="2312" name="Google Shape;2312;p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>
                <a:solidFill>
                  <a:srgbClr val="000000"/>
                </a:solidFill>
              </a:rPr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50"/>
          <p:cNvSpPr txBox="1"/>
          <p:nvPr>
            <p:ph type="title"/>
          </p:nvPr>
        </p:nvSpPr>
        <p:spPr>
          <a:xfrm>
            <a:off x="960000" y="593367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改善方向</a:t>
            </a:r>
            <a:endParaRPr/>
          </a:p>
        </p:txBody>
      </p:sp>
      <p:sp>
        <p:nvSpPr>
          <p:cNvPr id="2318" name="Google Shape;2318;p50"/>
          <p:cNvSpPr txBox="1"/>
          <p:nvPr>
            <p:ph idx="1" type="body"/>
          </p:nvPr>
        </p:nvSpPr>
        <p:spPr>
          <a:xfrm>
            <a:off x="960000" y="1621000"/>
            <a:ext cx="5122500" cy="4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7950" lvl="0" marL="228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/>
              <a:t>針對本次災損做紀錄，建立</a:t>
            </a:r>
            <a:r>
              <a:rPr b="1" lang="zh-TW">
                <a:solidFill>
                  <a:srgbClr val="BF9000"/>
                </a:solidFill>
              </a:rPr>
              <a:t>災害流程與檢點表</a:t>
            </a:r>
            <a:r>
              <a:rPr lang="zh-TW"/>
              <a:t>。</a:t>
            </a:r>
            <a:endParaRPr/>
          </a:p>
          <a:p>
            <a:pPr indent="-10795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/>
              <a:t>提升</a:t>
            </a:r>
            <a:r>
              <a:rPr b="1" lang="zh-TW">
                <a:solidFill>
                  <a:srgbClr val="BF9000"/>
                </a:solidFill>
              </a:rPr>
              <a:t>屋頂、防水層與外牆</a:t>
            </a:r>
            <a:r>
              <a:rPr lang="zh-TW"/>
              <a:t>的耐候性，減少未來</a:t>
            </a:r>
            <a:r>
              <a:rPr lang="zh-TW">
                <a:solidFill>
                  <a:srgbClr val="000000"/>
                </a:solidFill>
              </a:rPr>
              <a:t>漏水機率</a:t>
            </a:r>
            <a:r>
              <a:rPr lang="zh-TW"/>
              <a:t>。</a:t>
            </a:r>
            <a:endParaRPr/>
          </a:p>
          <a:p>
            <a:pPr indent="-10795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/>
              <a:t>加強老舊建築的</a:t>
            </a:r>
            <a:r>
              <a:rPr b="1" lang="zh-TW">
                <a:solidFill>
                  <a:srgbClr val="BF9000"/>
                </a:solidFill>
              </a:rPr>
              <a:t>結構補強與設備汰換</a:t>
            </a:r>
            <a:r>
              <a:rPr lang="zh-TW"/>
              <a:t>。</a:t>
            </a:r>
            <a:endParaRPr/>
          </a:p>
          <a:p>
            <a:pPr indent="-10795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TW"/>
              <a:t>規劃災害</a:t>
            </a:r>
            <a:r>
              <a:rPr b="1" lang="zh-TW">
                <a:solidFill>
                  <a:srgbClr val="BF9000"/>
                </a:solidFill>
              </a:rPr>
              <a:t>預防教育與定期演練</a:t>
            </a:r>
            <a:r>
              <a:rPr lang="zh-TW"/>
              <a:t>，讓教職員提早準備。</a:t>
            </a:r>
            <a:endParaRPr/>
          </a:p>
          <a:p>
            <a:pPr indent="-4000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/>
              <a:t>使用雨水管線 CCTV 檢視（內視鏡檢測）以找出管線破損或阻塞，</a:t>
            </a:r>
            <a:r>
              <a:rPr b="1" lang="zh-TW">
                <a:solidFill>
                  <a:srgbClr val="BF9000"/>
                </a:solidFill>
              </a:rPr>
              <a:t>但成本相對較高</a:t>
            </a:r>
            <a:r>
              <a:rPr lang="zh-TW"/>
              <a:t>。</a:t>
            </a:r>
            <a:endParaRPr/>
          </a:p>
        </p:txBody>
      </p:sp>
      <p:pic>
        <p:nvPicPr>
          <p:cNvPr id="2319" name="Google Shape;2319;p50" title="licensed-im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675" y="709313"/>
            <a:ext cx="338652" cy="2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50"/>
          <p:cNvSpPr txBox="1"/>
          <p:nvPr>
            <p:ph idx="1" type="body"/>
          </p:nvPr>
        </p:nvSpPr>
        <p:spPr>
          <a:xfrm>
            <a:off x="6025800" y="1356875"/>
            <a:ext cx="5122500" cy="4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609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</a:pPr>
            <a:r>
              <a:rPr lang="zh-TW"/>
              <a:t>可以用局部地坪</a:t>
            </a:r>
            <a:r>
              <a:rPr b="1" lang="zh-TW">
                <a:solidFill>
                  <a:srgbClr val="BF9000"/>
                </a:solidFill>
              </a:rPr>
              <a:t>抬高工程</a:t>
            </a:r>
            <a:r>
              <a:rPr lang="zh-TW"/>
              <a:t>整平較低的地方（例如學生餐廳前方交叉口為最低處）。</a:t>
            </a:r>
            <a:endParaRPr/>
          </a:p>
          <a:p>
            <a:pPr indent="0" lvl="0" marL="609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50"/>
          <p:cNvSpPr txBox="1"/>
          <p:nvPr/>
        </p:nvSpPr>
        <p:spPr>
          <a:xfrm>
            <a:off x="6229500" y="3333750"/>
            <a:ext cx="50025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3985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miko"/>
              <a:buChar char="●"/>
            </a:pPr>
            <a:r>
              <a:rPr lang="zh-TW"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使用雨水管線 CCTV 檢視（內視鏡檢測）以找出管線破損或阻塞，</a:t>
            </a:r>
            <a:r>
              <a:rPr b="1" lang="zh-TW" sz="1900">
                <a:solidFill>
                  <a:srgbClr val="BF9000"/>
                </a:solidFill>
                <a:latin typeface="Amiko"/>
                <a:ea typeface="Amiko"/>
                <a:cs typeface="Amiko"/>
                <a:sym typeface="Amiko"/>
              </a:rPr>
              <a:t>但成本相對較高</a:t>
            </a:r>
            <a:r>
              <a:rPr lang="zh-TW"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。</a:t>
            </a:r>
            <a:endParaRPr sz="1900">
              <a:solidFill>
                <a:schemeClr val="dk1"/>
              </a:solidFill>
              <a:latin typeface="Amiko"/>
              <a:ea typeface="Amiko"/>
              <a:cs typeface="Amiko"/>
              <a:sym typeface="Amiko"/>
            </a:endParaRPr>
          </a:p>
          <a:p>
            <a:pPr indent="-13398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miko"/>
              <a:buChar char="●"/>
            </a:pPr>
            <a:r>
              <a:rPr lang="zh-TW"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可以用局部地坪</a:t>
            </a:r>
            <a:r>
              <a:rPr b="1" lang="zh-TW" sz="1900">
                <a:solidFill>
                  <a:srgbClr val="BF9000"/>
                </a:solidFill>
                <a:latin typeface="Amiko"/>
                <a:ea typeface="Amiko"/>
                <a:cs typeface="Amiko"/>
                <a:sym typeface="Amiko"/>
              </a:rPr>
              <a:t>抬高工程</a:t>
            </a:r>
            <a:r>
              <a:rPr lang="zh-TW" sz="19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整平較低的地方（例如學生餐廳前方交叉口為最低處）。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改善方向（理想方案）</a:t>
            </a:r>
            <a:endParaRPr/>
          </a:p>
        </p:txBody>
      </p:sp>
      <p:sp>
        <p:nvSpPr>
          <p:cNvPr id="2327" name="Google Shape;2327;p51"/>
          <p:cNvSpPr txBox="1"/>
          <p:nvPr>
            <p:ph idx="1" type="body"/>
          </p:nvPr>
        </p:nvSpPr>
        <p:spPr>
          <a:xfrm>
            <a:off x="838200" y="1825625"/>
            <a:ext cx="525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3D85C6"/>
                </a:solidFill>
              </a:rPr>
              <a:t>硬體改善</a:t>
            </a:r>
            <a:r>
              <a:rPr lang="zh-TW" sz="2000"/>
              <a:t>（空間、動線、設備）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</a:pPr>
            <a:r>
              <a:rPr b="1" lang="zh-TW" sz="2000">
                <a:solidFill>
                  <a:srgbClr val="BF9000"/>
                </a:solidFill>
              </a:rPr>
              <a:t>排水與防水強化</a:t>
            </a:r>
            <a:r>
              <a:rPr lang="zh-TW" sz="2000"/>
              <a:t>：地面微坡向排水孔、周邊設排水抽水設備、一樓低窪區加設防水閘門。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zh-TW" sz="2000">
                <a:solidFill>
                  <a:srgbClr val="BF9000"/>
                </a:solidFill>
              </a:rPr>
              <a:t>動線面</a:t>
            </a:r>
            <a:r>
              <a:rPr lang="zh-TW" sz="2000"/>
              <a:t>：三動線分流→避難動線、醫療動線、物資補給動線 。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zh-TW" sz="2000">
                <a:solidFill>
                  <a:srgbClr val="BF9000"/>
                </a:solidFill>
              </a:rPr>
              <a:t>導引系統</a:t>
            </a:r>
            <a:r>
              <a:rPr lang="zh-TW" sz="2000"/>
              <a:t>：地面夜光指示、 LED 動態看板...等。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zh-TW" sz="2000">
                <a:solidFill>
                  <a:srgbClr val="BF9000"/>
                </a:solidFill>
              </a:rPr>
              <a:t>醫療設備/生活設備</a:t>
            </a:r>
            <a:r>
              <a:rPr lang="zh-TW" sz="2000"/>
              <a:t>：AED、氧氣瓶...等。</a:t>
            </a:r>
            <a:br>
              <a:rPr lang="zh-TW" sz="2000"/>
            </a:br>
            <a:br>
              <a:rPr lang="zh-TW" sz="2000"/>
            </a:br>
            <a:endParaRPr sz="2000"/>
          </a:p>
        </p:txBody>
      </p:sp>
      <p:sp>
        <p:nvSpPr>
          <p:cNvPr id="2328" name="Google Shape;2328;p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>
                <a:solidFill>
                  <a:srgbClr val="000000"/>
                </a:solidFill>
              </a:rPr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2329" name="Google Shape;2329;p51" title="licensed-im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2875" y="4237438"/>
            <a:ext cx="338652" cy="2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51" title="licensed-im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00" y="3372013"/>
            <a:ext cx="338652" cy="2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51"/>
          <p:cNvSpPr txBox="1"/>
          <p:nvPr>
            <p:ph idx="1" type="body"/>
          </p:nvPr>
        </p:nvSpPr>
        <p:spPr>
          <a:xfrm>
            <a:off x="6096000" y="1825625"/>
            <a:ext cx="525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3D85C6"/>
                </a:solidFill>
              </a:rPr>
              <a:t>軟體改善</a:t>
            </a:r>
            <a:r>
              <a:rPr lang="zh-TW" sz="2000"/>
              <a:t>（人員、制度、管理方式）</a:t>
            </a:r>
            <a:endParaRPr b="1" sz="2000">
              <a:solidFill>
                <a:srgbClr val="3D85C6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b="1" lang="zh-TW" sz="2000">
                <a:solidFill>
                  <a:srgbClr val="BF9000"/>
                </a:solidFill>
              </a:rPr>
              <a:t>空間管理</a:t>
            </a:r>
            <a:r>
              <a:rPr lang="zh-TW" sz="2000"/>
              <a:t>：場地開啟與動線控制。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b="1" lang="zh-TW" sz="2000">
                <a:solidFill>
                  <a:srgbClr val="BF9000"/>
                </a:solidFill>
              </a:rPr>
              <a:t>機電維護</a:t>
            </a:r>
            <a:r>
              <a:rPr lang="zh-TW" sz="2000"/>
              <a:t>：電、水、通風。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b="1" lang="zh-TW" sz="2000">
                <a:solidFill>
                  <a:srgbClr val="BF9000"/>
                </a:solidFill>
              </a:rPr>
              <a:t>醫療人員</a:t>
            </a:r>
            <a:r>
              <a:rPr lang="zh-TW" sz="2000"/>
              <a:t>：急救、轉介 。</a:t>
            </a:r>
            <a:endParaRPr sz="2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b="1" lang="zh-TW" sz="2000">
                <a:solidFill>
                  <a:srgbClr val="BF9000"/>
                </a:solidFill>
              </a:rPr>
              <a:t>志工系統</a:t>
            </a:r>
            <a:r>
              <a:rPr lang="zh-TW" sz="2000"/>
              <a:t>：協助排隊、安置、發放物資。</a:t>
            </a:r>
            <a:br>
              <a:rPr lang="zh-TW" sz="2000"/>
            </a:br>
            <a:endParaRPr b="1" sz="20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52"/>
          <p:cNvSpPr txBox="1"/>
          <p:nvPr>
            <p:ph type="title"/>
          </p:nvPr>
        </p:nvSpPr>
        <p:spPr>
          <a:xfrm>
            <a:off x="950967" y="3632733"/>
            <a:ext cx="5397600" cy="18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zh-TW"/>
              <a:t>避難空間</a:t>
            </a:r>
            <a:endParaRPr/>
          </a:p>
        </p:txBody>
      </p:sp>
      <p:sp>
        <p:nvSpPr>
          <p:cNvPr id="2337" name="Google Shape;2337;p52"/>
          <p:cNvSpPr txBox="1"/>
          <p:nvPr>
            <p:ph idx="2" type="title"/>
          </p:nvPr>
        </p:nvSpPr>
        <p:spPr>
          <a:xfrm>
            <a:off x="950967" y="2261300"/>
            <a:ext cx="14163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52"/>
          <p:cNvSpPr txBox="1"/>
          <p:nvPr>
            <p:ph idx="1" type="subTitle"/>
          </p:nvPr>
        </p:nvSpPr>
        <p:spPr>
          <a:xfrm>
            <a:off x="950967" y="5638667"/>
            <a:ext cx="5397600" cy="50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9" name="Google Shape;2339;p52" title="licensed-im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75" y="5209713"/>
            <a:ext cx="338652" cy="2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為何需要避難空間?</a:t>
            </a:r>
            <a:endParaRPr/>
          </a:p>
        </p:txBody>
      </p:sp>
      <p:sp>
        <p:nvSpPr>
          <p:cNvPr id="2345" name="Google Shape;2345;p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當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災難發生</a:t>
            </a:r>
            <a:r>
              <a:rPr lang="zh-TW" sz="3000">
                <a:latin typeface="Arial"/>
                <a:ea typeface="Arial"/>
                <a:cs typeface="Arial"/>
                <a:sym typeface="Arial"/>
              </a:rPr>
              <a:t>時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，人們意識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到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需要</a:t>
            </a:r>
            <a:r>
              <a:rPr lang="zh-TW" sz="3000">
                <a:latin typeface="Arial"/>
                <a:ea typeface="Arial"/>
                <a:cs typeface="Arial"/>
                <a:sym typeface="Arial"/>
              </a:rPr>
              <a:t>一個</a:t>
            </a:r>
            <a:r>
              <a:rPr b="1" lang="zh-TW" sz="2500">
                <a:solidFill>
                  <a:srgbClr val="BF9000"/>
                </a:solidFill>
              </a:rPr>
              <a:t>「短暫、可防護」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的地方</a:t>
            </a:r>
            <a:r>
              <a:rPr b="1" lang="zh-TW" sz="2500">
                <a:solidFill>
                  <a:srgbClr val="BF9000"/>
                </a:solidFill>
              </a:rPr>
              <a:t>等待救援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或</a:t>
            </a:r>
            <a:r>
              <a:rPr b="1" lang="zh-TW" sz="2500">
                <a:solidFill>
                  <a:srgbClr val="BF9000"/>
                </a:solidFill>
              </a:rPr>
              <a:t>疏散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。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早期</a:t>
            </a:r>
            <a:r>
              <a:rPr lang="zh-TW" sz="2500"/>
              <a:t>台灣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也有避難空間，但是沒有現在這麼重視。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台灣自九二一</a:t>
            </a:r>
            <a:r>
              <a:rPr b="1" lang="zh-TW" sz="2500">
                <a:solidFill>
                  <a:srgbClr val="BF9000"/>
                </a:solidFill>
              </a:rPr>
              <a:t>大地震過後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才</a:t>
            </a:r>
            <a:r>
              <a:rPr lang="zh-TW" sz="3000">
                <a:latin typeface="Arial"/>
                <a:ea typeface="Arial"/>
                <a:cs typeface="Arial"/>
                <a:sym typeface="Arial"/>
              </a:rPr>
              <a:t>開始</a:t>
            </a:r>
            <a:r>
              <a:rPr b="1" lang="zh-TW" sz="2500">
                <a:solidFill>
                  <a:srgbClr val="BF9000"/>
                </a:solidFill>
              </a:rPr>
              <a:t>認識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到了</a:t>
            </a:r>
            <a:r>
              <a:rPr b="1" lang="zh-TW" sz="2500">
                <a:solidFill>
                  <a:srgbClr val="BF9000"/>
                </a:solidFill>
              </a:rPr>
              <a:t>防災重要性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，開始修法。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現今</a:t>
            </a:r>
            <a:r>
              <a:rPr lang="zh-TW" sz="2500">
                <a:latin typeface="Arial"/>
                <a:ea typeface="Arial"/>
                <a:cs typeface="Arial"/>
                <a:sym typeface="Arial"/>
              </a:rPr>
              <a:t>都市防災空間區分</a:t>
            </a:r>
            <a:r>
              <a:rPr b="1" lang="zh-TW" sz="2500">
                <a:solidFill>
                  <a:srgbClr val="BF9000"/>
                </a:solidFill>
              </a:rPr>
              <a:t>六大空間體系</a:t>
            </a:r>
            <a:r>
              <a:rPr b="1" lang="zh-TW" sz="3000">
                <a:solidFill>
                  <a:srgbClr val="BF9000"/>
                </a:solidFill>
              </a:rPr>
              <a:t>：</a:t>
            </a:r>
            <a:endParaRPr b="1" sz="3000">
              <a:solidFill>
                <a:srgbClr val="BF9000"/>
              </a:solidFill>
            </a:endParaRPr>
          </a:p>
          <a:p>
            <a:pPr indent="0" lvl="0" marL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zh-TW" sz="2500">
                <a:latin typeface="Arial"/>
                <a:ea typeface="Arial"/>
                <a:cs typeface="Arial"/>
                <a:sym typeface="Arial"/>
              </a:rPr>
              <a:t>包括道路、避難、消防、醫療、物資及警察等空間系統</a:t>
            </a:r>
            <a:r>
              <a:rPr lang="zh-TW" sz="3000">
                <a:latin typeface="Arial"/>
                <a:ea typeface="Arial"/>
                <a:cs typeface="Arial"/>
                <a:sym typeface="Arial"/>
              </a:rPr>
              <a:t>。</a:t>
            </a:r>
            <a:endParaRPr/>
          </a:p>
        </p:txBody>
      </p:sp>
      <p:sp>
        <p:nvSpPr>
          <p:cNvPr id="2346" name="Google Shape;2346;p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>
                <a:solidFill>
                  <a:srgbClr val="000000"/>
                </a:solidFill>
              </a:rPr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36"/>
          <p:cNvSpPr txBox="1"/>
          <p:nvPr>
            <p:ph idx="4294967295" type="body"/>
          </p:nvPr>
        </p:nvSpPr>
        <p:spPr>
          <a:xfrm>
            <a:off x="838200" y="1612675"/>
            <a:ext cx="5152800" cy="49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1.為何調查（前言）</a:t>
            </a:r>
            <a:r>
              <a:rPr lang="zh-TW" sz="1800"/>
              <a:t>			. . . . . . . . 04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2.災難實際狀況（以校園為例）</a:t>
            </a:r>
            <a:endParaRPr b="1" sz="18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TW" sz="1800"/>
              <a:t>出現的問題				    . . . . . . 0</a:t>
            </a:r>
            <a:r>
              <a:rPr lang="zh-TW" sz="1800"/>
              <a:t>5</a:t>
            </a:r>
            <a:endParaRPr sz="18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TW" sz="1800"/>
              <a:t>出現的具體位置		 	  . . . . . . . 0</a:t>
            </a:r>
            <a:r>
              <a:rPr lang="zh-TW" sz="1800"/>
              <a:t>7</a:t>
            </a:r>
            <a:endParaRPr sz="18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TW" sz="1800"/>
              <a:t>為何會積（淹水</a:t>
            </a:r>
            <a:r>
              <a:rPr lang="zh-TW" sz="1800"/>
              <a:t>)</a:t>
            </a:r>
            <a:r>
              <a:rPr lang="zh-TW" sz="1800"/>
              <a:t>		</a:t>
            </a:r>
            <a:r>
              <a:rPr lang="zh-TW" sz="1800"/>
              <a:t>       </a:t>
            </a:r>
            <a:r>
              <a:rPr lang="zh-TW" sz="1800"/>
              <a:t>  . . . . . . . </a:t>
            </a:r>
            <a:r>
              <a:rPr lang="zh-TW" sz="1800"/>
              <a:t>08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3.災難緊急應變</a:t>
            </a:r>
            <a:endParaRPr b="1" sz="18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TW" sz="1800"/>
              <a:t>學校的應變措施			. . . . . . . . 1</a:t>
            </a:r>
            <a:r>
              <a:rPr lang="zh-TW" sz="1800"/>
              <a:t>0</a:t>
            </a:r>
            <a:endParaRPr sz="18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TW" sz="1800"/>
              <a:t>後續處理				. . . . . . . . 1</a:t>
            </a:r>
            <a:r>
              <a:rPr lang="zh-TW" sz="1800"/>
              <a:t>2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1800">
                <a:latin typeface="Arial"/>
                <a:ea typeface="Arial"/>
                <a:cs typeface="Arial"/>
                <a:sym typeface="Arial"/>
              </a:rPr>
              <a:t>4.改善方向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zh-TW" sz="1800">
                <a:latin typeface="Play"/>
                <a:ea typeface="Play"/>
                <a:cs typeface="Play"/>
                <a:sym typeface="Play"/>
              </a:rPr>
              <a:t>目前做法的漏洞與不足	</a:t>
            </a:r>
            <a:r>
              <a:rPr lang="zh-TW" sz="1800">
                <a:latin typeface="Arial"/>
                <a:ea typeface="Arial"/>
                <a:cs typeface="Arial"/>
                <a:sym typeface="Arial"/>
              </a:rPr>
              <a:t>. . . . . . . . 14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改善方向				. . . . . . . . 15</a:t>
            </a:r>
            <a:endParaRPr sz="1800"/>
          </a:p>
        </p:txBody>
      </p:sp>
      <p:sp>
        <p:nvSpPr>
          <p:cNvPr id="2214" name="Google Shape;2214;p36"/>
          <p:cNvSpPr txBox="1"/>
          <p:nvPr/>
        </p:nvSpPr>
        <p:spPr>
          <a:xfrm>
            <a:off x="6207075" y="1612663"/>
            <a:ext cx="5526000" cy="45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5.避難空間</a:t>
            </a:r>
            <a:endParaRPr b="1" sz="1800">
              <a:solidFill>
                <a:schemeClr val="dk1"/>
              </a:solidFill>
            </a:endParaRPr>
          </a:p>
          <a:p>
            <a:pPr indent="-15938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zh-TW" sz="1800">
                <a:solidFill>
                  <a:schemeClr val="dk1"/>
                </a:solidFill>
              </a:rPr>
              <a:t>為何需要避難空間?			. . . . . . . . . . </a:t>
            </a:r>
            <a:r>
              <a:rPr lang="zh-TW" sz="1800">
                <a:solidFill>
                  <a:schemeClr val="dk1"/>
                </a:solidFill>
              </a:rPr>
              <a:t>. 18</a:t>
            </a:r>
            <a:endParaRPr sz="1800">
              <a:solidFill>
                <a:schemeClr val="dk1"/>
              </a:solidFill>
            </a:endParaRPr>
          </a:p>
          <a:p>
            <a:pPr indent="-15938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zh-TW" sz="1800">
                <a:solidFill>
                  <a:schemeClr val="dk1"/>
                </a:solidFill>
              </a:rPr>
              <a:t>關於避難空間-定義			. . . . . . . . . . . </a:t>
            </a:r>
            <a:r>
              <a:rPr lang="zh-TW" sz="1800">
                <a:solidFill>
                  <a:schemeClr val="dk1"/>
                </a:solidFill>
              </a:rPr>
              <a:t>19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6</a:t>
            </a:r>
            <a:r>
              <a:rPr b="1" lang="zh-TW" sz="1800">
                <a:solidFill>
                  <a:schemeClr val="dk1"/>
                </a:solidFill>
              </a:rPr>
              <a:t>.避難空間</a:t>
            </a:r>
            <a:r>
              <a:rPr b="1" lang="zh-TW" sz="18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rPr>
              <a:t>（以校園為例）		</a:t>
            </a:r>
            <a:r>
              <a:rPr lang="zh-TW" sz="1800">
                <a:solidFill>
                  <a:schemeClr val="dk1"/>
                </a:solidFill>
              </a:rPr>
              <a:t>. . . . . . . . . . . 20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7.分析						</a:t>
            </a:r>
            <a:r>
              <a:rPr lang="zh-TW" sz="1800">
                <a:solidFill>
                  <a:schemeClr val="dk1"/>
                </a:solidFill>
              </a:rPr>
              <a:t>. . . . . . . . . . . 24</a:t>
            </a:r>
            <a:endParaRPr sz="1800">
              <a:solidFill>
                <a:schemeClr val="dk1"/>
              </a:solidFill>
            </a:endParaRPr>
          </a:p>
          <a:p>
            <a:pPr indent="-15938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zh-TW" sz="1800">
                <a:solidFill>
                  <a:schemeClr val="dk1"/>
                </a:solidFill>
              </a:rPr>
              <a:t>正修是否不利避難			. . . . . . . . . . . 25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8.改善</a:t>
            </a:r>
            <a:endParaRPr sz="1800">
              <a:solidFill>
                <a:schemeClr val="dk1"/>
              </a:solidFill>
            </a:endParaRPr>
          </a:p>
          <a:p>
            <a:pPr indent="-15938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zh-TW" sz="1800">
                <a:solidFill>
                  <a:schemeClr val="dk1"/>
                </a:solidFill>
              </a:rPr>
              <a:t>目前避難空間的相關問題	. . . . . . . . . . . 28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9.資料來源</a:t>
            </a:r>
            <a:r>
              <a:rPr lang="zh-TW" sz="1800">
                <a:solidFill>
                  <a:schemeClr val="dk1"/>
                </a:solidFill>
              </a:rPr>
              <a:t>				 	. . . . . . . . . . . 29		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15" name="Google Shape;2215;p36"/>
          <p:cNvSpPr txBox="1"/>
          <p:nvPr>
            <p:ph type="title"/>
          </p:nvPr>
        </p:nvSpPr>
        <p:spPr>
          <a:xfrm>
            <a:off x="1711950" y="8"/>
            <a:ext cx="8768100" cy="152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目錄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關於避難空間-定義</a:t>
            </a:r>
            <a:endParaRPr/>
          </a:p>
        </p:txBody>
      </p:sp>
      <p:sp>
        <p:nvSpPr>
          <p:cNvPr id="2352" name="Google Shape;2352;p54"/>
          <p:cNvSpPr txBox="1"/>
          <p:nvPr>
            <p:ph idx="1" type="body"/>
          </p:nvPr>
        </p:nvSpPr>
        <p:spPr>
          <a:xfrm>
            <a:off x="838200" y="1825625"/>
            <a:ext cx="5244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000"/>
              <a:buChar char="●"/>
            </a:pPr>
            <a:r>
              <a:rPr b="1" lang="zh-TW" sz="2500">
                <a:solidFill>
                  <a:srgbClr val="3D85C6"/>
                </a:solidFill>
              </a:rPr>
              <a:t>避難集合點（校內）</a:t>
            </a:r>
            <a:r>
              <a:rPr lang="zh-TW" sz="2500"/>
              <a:t>：校方自訂，用於</a:t>
            </a:r>
            <a:r>
              <a:rPr b="1" lang="zh-TW" sz="2500">
                <a:solidFill>
                  <a:srgbClr val="BF9000"/>
                </a:solidFill>
              </a:rPr>
              <a:t>日常演練</a:t>
            </a:r>
            <a:r>
              <a:rPr lang="zh-TW" sz="2500"/>
              <a:t>。</a:t>
            </a:r>
            <a:endParaRPr sz="2500"/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64000"/>
              <a:buChar char="●"/>
            </a:pPr>
            <a:r>
              <a:rPr b="1" lang="zh-TW" sz="2500">
                <a:solidFill>
                  <a:srgbClr val="3D85C6"/>
                </a:solidFill>
              </a:rPr>
              <a:t>避難收容處所（ 政府）</a:t>
            </a:r>
            <a:r>
              <a:rPr lang="zh-TW" sz="2500"/>
              <a:t>：由地方政府正式指定，用於</a:t>
            </a:r>
            <a:r>
              <a:rPr b="1" lang="zh-TW" sz="2500">
                <a:solidFill>
                  <a:srgbClr val="BF9000"/>
                </a:solidFill>
              </a:rPr>
              <a:t>重大災害</a:t>
            </a:r>
            <a:r>
              <a:rPr lang="zh-TW" sz="2500"/>
              <a:t>時收容民眾。</a:t>
            </a:r>
            <a:endParaRPr sz="2500"/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7142"/>
              <a:buChar char="●"/>
            </a:pPr>
            <a:r>
              <a:rPr lang="zh-TW" sz="2800"/>
              <a:t>校內避難集合點只是</a:t>
            </a:r>
            <a:r>
              <a:rPr b="1" lang="zh-TW" sz="2800">
                <a:solidFill>
                  <a:srgbClr val="BF9000"/>
                </a:solidFill>
              </a:rPr>
              <a:t>校內防災</a:t>
            </a:r>
            <a:r>
              <a:rPr lang="zh-TW" sz="2800"/>
              <a:t>，不屬於法定收容場所性質。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353" name="Google Shape;2353;p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>
                <a:solidFill>
                  <a:srgbClr val="000000"/>
                </a:solidFill>
              </a:rPr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354" name="Google Shape;2354;p54"/>
          <p:cNvSpPr txBox="1"/>
          <p:nvPr>
            <p:ph idx="1" type="body"/>
          </p:nvPr>
        </p:nvSpPr>
        <p:spPr>
          <a:xfrm>
            <a:off x="6082500" y="1825625"/>
            <a:ext cx="4408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300"/>
              <a:t>正修科技大學</a:t>
            </a:r>
            <a:r>
              <a:rPr b="1" lang="zh-TW" sz="2300">
                <a:solidFill>
                  <a:srgbClr val="BF9000"/>
                </a:solidFill>
              </a:rPr>
              <a:t>沒有</a:t>
            </a:r>
            <a:r>
              <a:rPr lang="zh-TW" sz="2300"/>
              <a:t>被列入高雄市</a:t>
            </a:r>
            <a:r>
              <a:rPr b="1" lang="zh-TW" sz="2300">
                <a:solidFill>
                  <a:srgbClr val="BF9000"/>
                </a:solidFill>
              </a:rPr>
              <a:t>法定避難收容處所</a:t>
            </a:r>
            <a:r>
              <a:rPr lang="zh-TW" sz="2300"/>
              <a:t>的主要原因：</a:t>
            </a:r>
            <a:endParaRPr sz="23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zh-TW" sz="2300"/>
              <a:t>避難收容處所有嚴格標準，需市府</a:t>
            </a:r>
            <a:r>
              <a:rPr b="1" lang="zh-TW" sz="2300">
                <a:solidFill>
                  <a:srgbClr val="BF9000"/>
                </a:solidFill>
              </a:rPr>
              <a:t>正式評估與指定</a:t>
            </a:r>
            <a:r>
              <a:rPr lang="zh-TW" sz="2300"/>
              <a:t>。</a:t>
            </a:r>
            <a:endParaRPr sz="2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2300"/>
              <a:t>私立學校通常</a:t>
            </a:r>
            <a:r>
              <a:rPr b="1" lang="zh-TW" sz="2300">
                <a:solidFill>
                  <a:srgbClr val="BF9000"/>
                </a:solidFill>
              </a:rPr>
              <a:t>不會</a:t>
            </a:r>
            <a:r>
              <a:rPr lang="zh-TW" sz="2300"/>
              <a:t>自動被列入收容名冊。</a:t>
            </a:r>
            <a:endParaRPr sz="2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2300"/>
              <a:t>校方可能未與區公所建立</a:t>
            </a:r>
            <a:r>
              <a:rPr b="1" lang="zh-TW" sz="2300">
                <a:solidFill>
                  <a:srgbClr val="BF9000"/>
                </a:solidFill>
              </a:rPr>
              <a:t>收容合作機制</a:t>
            </a:r>
            <a:r>
              <a:rPr lang="zh-TW" sz="2300"/>
              <a:t>。</a:t>
            </a:r>
            <a:endParaRPr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55"/>
          <p:cNvSpPr txBox="1"/>
          <p:nvPr>
            <p:ph type="title"/>
          </p:nvPr>
        </p:nvSpPr>
        <p:spPr>
          <a:xfrm>
            <a:off x="950982" y="3632725"/>
            <a:ext cx="9801300" cy="1802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現實避難</a:t>
            </a:r>
            <a:r>
              <a:rPr lang="zh-TW" sz="4900"/>
              <a:t>(以</a:t>
            </a:r>
            <a:r>
              <a:rPr lang="zh-TW" sz="4900"/>
              <a:t>校園</a:t>
            </a:r>
            <a:r>
              <a:rPr lang="zh-TW" sz="4900"/>
              <a:t>為例)</a:t>
            </a:r>
            <a:endParaRPr sz="4900"/>
          </a:p>
        </p:txBody>
      </p:sp>
      <p:sp>
        <p:nvSpPr>
          <p:cNvPr id="2361" name="Google Shape;2361;p55"/>
          <p:cNvSpPr txBox="1"/>
          <p:nvPr>
            <p:ph idx="2" type="title"/>
          </p:nvPr>
        </p:nvSpPr>
        <p:spPr>
          <a:xfrm>
            <a:off x="950967" y="2261300"/>
            <a:ext cx="14163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55"/>
          <p:cNvSpPr txBox="1"/>
          <p:nvPr>
            <p:ph idx="1" type="subTitle"/>
          </p:nvPr>
        </p:nvSpPr>
        <p:spPr>
          <a:xfrm>
            <a:off x="950967" y="5638667"/>
            <a:ext cx="5397600" cy="50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56"/>
          <p:cNvSpPr txBox="1"/>
          <p:nvPr>
            <p:ph idx="1" type="body"/>
          </p:nvPr>
        </p:nvSpPr>
        <p:spPr>
          <a:xfrm>
            <a:off x="960000" y="1621000"/>
            <a:ext cx="5263500" cy="4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9385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2300"/>
              <a:t>周邊</a:t>
            </a:r>
            <a:r>
              <a:rPr lang="zh-TW" sz="2300"/>
              <a:t>有</a:t>
            </a:r>
            <a:r>
              <a:rPr lang="zh-TW" sz="2300"/>
              <a:t>鳥松區</a:t>
            </a:r>
            <a:r>
              <a:rPr b="1" lang="zh-TW" sz="2300">
                <a:solidFill>
                  <a:srgbClr val="BF9000"/>
                </a:solidFill>
              </a:rPr>
              <a:t>勞工防災公園</a:t>
            </a:r>
            <a:r>
              <a:rPr lang="zh-TW" sz="2300"/>
              <a:t>和</a:t>
            </a:r>
            <a:r>
              <a:rPr lang="zh-TW" sz="2300">
                <a:solidFill>
                  <a:srgbClr val="BF9000"/>
                </a:solidFill>
              </a:rPr>
              <a:t>鳥松區公所</a:t>
            </a:r>
            <a:r>
              <a:rPr lang="zh-TW" sz="2300"/>
              <a:t>為主要</a:t>
            </a:r>
            <a:r>
              <a:rPr b="1" lang="zh-TW" sz="2300">
                <a:solidFill>
                  <a:srgbClr val="BF9000"/>
                </a:solidFill>
              </a:rPr>
              <a:t>臨時避難空間</a:t>
            </a:r>
            <a:r>
              <a:rPr lang="zh-TW" sz="2300"/>
              <a:t>，其他</a:t>
            </a:r>
            <a:r>
              <a:rPr lang="zh-TW" sz="2300"/>
              <a:t>的</a:t>
            </a:r>
            <a:r>
              <a:rPr lang="zh-TW" sz="2300"/>
              <a:t>收容處</a:t>
            </a:r>
            <a:r>
              <a:rPr lang="zh-TW" sz="2300"/>
              <a:t>所</a:t>
            </a:r>
            <a:r>
              <a:rPr lang="zh-TW" sz="2300"/>
              <a:t>為學校、社區活動中心等。</a:t>
            </a:r>
            <a:endParaRPr sz="2300"/>
          </a:p>
          <a:p>
            <a:pPr indent="-15938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zh-TW" sz="2300">
                <a:solidFill>
                  <a:srgbClr val="BF9000"/>
                </a:solidFill>
              </a:rPr>
              <a:t>鳥松都市計畫</a:t>
            </a:r>
            <a:r>
              <a:rPr lang="zh-TW" sz="2300"/>
              <a:t>的救災系統將以上的</a:t>
            </a:r>
            <a:r>
              <a:rPr b="1" lang="zh-TW" sz="2300">
                <a:solidFill>
                  <a:srgbClr val="BF9000"/>
                </a:solidFill>
              </a:rPr>
              <a:t>區域串連而成</a:t>
            </a:r>
            <a:r>
              <a:rPr lang="zh-TW" sz="2300"/>
              <a:t>。</a:t>
            </a:r>
            <a:endParaRPr sz="2300"/>
          </a:p>
          <a:p>
            <a:pPr indent="-159385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2300"/>
              <a:t>校園內可用避難資源有：體育館、禮堂、多功能教室可作為校內</a:t>
            </a:r>
            <a:r>
              <a:rPr b="1" lang="zh-TW" sz="2300">
                <a:solidFill>
                  <a:srgbClr val="BF9000"/>
                </a:solidFill>
              </a:rPr>
              <a:t>臨時避難空間</a:t>
            </a:r>
            <a:r>
              <a:rPr lang="zh-TW" sz="2300"/>
              <a:t>。</a:t>
            </a:r>
            <a:br>
              <a:rPr lang="zh-TW" sz="2300"/>
            </a:br>
            <a:endParaRPr sz="2300"/>
          </a:p>
        </p:txBody>
      </p:sp>
      <p:pic>
        <p:nvPicPr>
          <p:cNvPr descr="一張含有 文字, 地圖, 螢幕擷取畫面 的圖片&#10;&#10;AI 產生的內容可能不正確。" id="2368" name="Google Shape;23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525" y="1574624"/>
            <a:ext cx="5490775" cy="41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鳥松區附近的避難空間配置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57"/>
          <p:cNvSpPr txBox="1"/>
          <p:nvPr>
            <p:ph type="title"/>
          </p:nvPr>
        </p:nvSpPr>
        <p:spPr>
          <a:xfrm>
            <a:off x="950967" y="879867"/>
            <a:ext cx="48108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現行避難措施</a:t>
            </a:r>
            <a:endParaRPr/>
          </a:p>
        </p:txBody>
      </p:sp>
      <p:pic>
        <p:nvPicPr>
          <p:cNvPr id="2375" name="Google Shape;2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350" y="1765975"/>
            <a:ext cx="10386801" cy="33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避難空間的現況</a:t>
            </a:r>
            <a:endParaRPr/>
          </a:p>
        </p:txBody>
      </p:sp>
      <p:sp>
        <p:nvSpPr>
          <p:cNvPr id="2381" name="Google Shape;2381;p58"/>
          <p:cNvSpPr txBox="1"/>
          <p:nvPr>
            <p:ph idx="1" type="body"/>
          </p:nvPr>
        </p:nvSpPr>
        <p:spPr>
          <a:xfrm>
            <a:off x="838200" y="1825625"/>
            <a:ext cx="6019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60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3000"/>
              <a:t>實際避難空間（如屋頂、地下室或空地）</a:t>
            </a:r>
            <a:r>
              <a:rPr b="1" lang="zh-TW" sz="3000">
                <a:solidFill>
                  <a:srgbClr val="BF9000"/>
                </a:solidFill>
              </a:rPr>
              <a:t>存在障礙物</a:t>
            </a:r>
            <a:r>
              <a:rPr lang="zh-TW" sz="3000"/>
              <a:t>、</a:t>
            </a:r>
            <a:r>
              <a:rPr b="1" lang="zh-TW" sz="3000">
                <a:solidFill>
                  <a:srgbClr val="BF9000"/>
                </a:solidFill>
              </a:rPr>
              <a:t>堆放雜物</a:t>
            </a:r>
            <a:r>
              <a:rPr lang="zh-TW" sz="3000"/>
              <a:t>，影響逃生效率。</a:t>
            </a:r>
            <a:endParaRPr sz="3000"/>
          </a:p>
          <a:p>
            <a:pPr indent="-14605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3000"/>
              <a:t>校內部分建築的避難空間</a:t>
            </a:r>
            <a:r>
              <a:rPr b="1" lang="zh-TW" sz="3000">
                <a:solidFill>
                  <a:srgbClr val="BF9000"/>
                </a:solidFill>
              </a:rPr>
              <a:t>動線標示不清楚</a:t>
            </a:r>
            <a:r>
              <a:rPr lang="zh-TW" sz="3000"/>
              <a:t>，容易造成緊急狀況時的</a:t>
            </a:r>
            <a:r>
              <a:rPr b="1" lang="zh-TW" sz="3000">
                <a:solidFill>
                  <a:srgbClr val="BF9000"/>
                </a:solidFill>
              </a:rPr>
              <a:t>疏散混亂</a:t>
            </a:r>
            <a:r>
              <a:rPr lang="zh-TW" sz="3000"/>
              <a:t>。</a:t>
            </a:r>
            <a:endParaRPr sz="3000"/>
          </a:p>
          <a:p>
            <a:pPr indent="-508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000"/>
          </a:p>
        </p:txBody>
      </p:sp>
      <p:sp>
        <p:nvSpPr>
          <p:cNvPr id="2382" name="Google Shape;2382;p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>
                <a:solidFill>
                  <a:srgbClr val="000000"/>
                </a:solidFill>
              </a:rPr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2383" name="Google Shape;2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600" y="2306825"/>
            <a:ext cx="5029200" cy="282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4" name="Google Shape;2384;p58" title="licensed-imag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325" y="2475413"/>
            <a:ext cx="338652" cy="2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59"/>
          <p:cNvSpPr txBox="1"/>
          <p:nvPr>
            <p:ph type="title"/>
          </p:nvPr>
        </p:nvSpPr>
        <p:spPr>
          <a:xfrm>
            <a:off x="950967" y="3632733"/>
            <a:ext cx="5397600" cy="1802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分析</a:t>
            </a:r>
            <a:endParaRPr sz="6000"/>
          </a:p>
        </p:txBody>
      </p:sp>
      <p:sp>
        <p:nvSpPr>
          <p:cNvPr id="2391" name="Google Shape;2391;p59"/>
          <p:cNvSpPr txBox="1"/>
          <p:nvPr>
            <p:ph idx="2" type="title"/>
          </p:nvPr>
        </p:nvSpPr>
        <p:spPr>
          <a:xfrm>
            <a:off x="950967" y="2261300"/>
            <a:ext cx="14163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59"/>
          <p:cNvSpPr txBox="1"/>
          <p:nvPr>
            <p:ph idx="1" type="subTitle"/>
          </p:nvPr>
        </p:nvSpPr>
        <p:spPr>
          <a:xfrm>
            <a:off x="950967" y="5638667"/>
            <a:ext cx="5397600" cy="50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正修位置是否不利避難?</a:t>
            </a:r>
            <a:endParaRPr/>
          </a:p>
        </p:txBody>
      </p:sp>
      <p:sp>
        <p:nvSpPr>
          <p:cNvPr id="2398" name="Google Shape;2398;p6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9385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2300"/>
              <a:t>以現有資料來看，正修並</a:t>
            </a:r>
            <a:r>
              <a:rPr b="1" lang="zh-TW" sz="2300">
                <a:solidFill>
                  <a:srgbClr val="BF9000"/>
                </a:solidFill>
              </a:rPr>
              <a:t>不利於避難</a:t>
            </a:r>
            <a:r>
              <a:rPr lang="zh-TW" sz="2300"/>
              <a:t>，校園和周邊並無明顯標示，校園內</a:t>
            </a:r>
            <a:r>
              <a:rPr b="1" lang="zh-TW" sz="2300">
                <a:solidFill>
                  <a:srgbClr val="BF9000"/>
                </a:solidFill>
              </a:rPr>
              <a:t>地勢低</a:t>
            </a:r>
            <a:r>
              <a:rPr lang="zh-TW" sz="2300"/>
              <a:t>、排水系統不佳、撤離</a:t>
            </a:r>
            <a:r>
              <a:rPr b="1" lang="zh-TW" sz="2300">
                <a:solidFill>
                  <a:srgbClr val="BF9000"/>
                </a:solidFill>
              </a:rPr>
              <a:t>動線不佳</a:t>
            </a:r>
            <a:r>
              <a:rPr lang="zh-TW" sz="2300"/>
              <a:t>、官網沒有避難相關內容。</a:t>
            </a:r>
            <a:endParaRPr sz="2300"/>
          </a:p>
          <a:p>
            <a:pPr indent="-159385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zh-TW" sz="2300">
                <a:solidFill>
                  <a:srgbClr val="3D85C6"/>
                </a:solidFill>
              </a:rPr>
              <a:t>短期應變</a:t>
            </a:r>
            <a:r>
              <a:rPr lang="zh-TW" sz="2300"/>
              <a:t>：加強校門與主要動線照明，明確標示通往操場與體育館的緊急疏散動線，</a:t>
            </a:r>
            <a:r>
              <a:rPr b="1" lang="zh-TW" sz="2300">
                <a:solidFill>
                  <a:srgbClr val="BF9000"/>
                </a:solidFill>
              </a:rPr>
              <a:t>校外200m內道路做積水巡檢</a:t>
            </a:r>
            <a:r>
              <a:rPr lang="zh-TW" sz="2300"/>
              <a:t>。</a:t>
            </a:r>
            <a:endParaRPr sz="2300"/>
          </a:p>
          <a:p>
            <a:pPr indent="-159385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zh-TW" sz="2300">
                <a:solidFill>
                  <a:srgbClr val="3D85C6"/>
                </a:solidFill>
              </a:rPr>
              <a:t>中期改善</a:t>
            </a:r>
            <a:r>
              <a:rPr lang="zh-TW" sz="2300"/>
              <a:t>：與鳥松公所建立</a:t>
            </a:r>
            <a:r>
              <a:rPr b="1" lang="zh-TW" sz="2300">
                <a:solidFill>
                  <a:srgbClr val="BF9000"/>
                </a:solidFill>
              </a:rPr>
              <a:t>「跨校避難合作」</a:t>
            </a:r>
            <a:r>
              <a:rPr lang="zh-TW" sz="2300"/>
              <a:t>更新校內避難圖並放到官網與入口處。</a:t>
            </a:r>
            <a:endParaRPr sz="2300"/>
          </a:p>
          <a:p>
            <a:pPr indent="-159385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zh-TW" sz="2300">
                <a:solidFill>
                  <a:srgbClr val="3D85C6"/>
                </a:solidFill>
              </a:rPr>
              <a:t>長期改善</a:t>
            </a:r>
            <a:r>
              <a:rPr lang="zh-TW" sz="2300"/>
              <a:t>：評估正門前道路是否可</a:t>
            </a:r>
            <a:r>
              <a:rPr b="1" lang="zh-TW" sz="2300">
                <a:solidFill>
                  <a:srgbClr val="BF9000"/>
                </a:solidFill>
              </a:rPr>
              <a:t>改善排水</a:t>
            </a:r>
            <a:r>
              <a:rPr lang="zh-TW" sz="2300"/>
              <a:t>、校內擴增至少一個大型空地作為備援集合點、定期（每年）</a:t>
            </a:r>
            <a:r>
              <a:rPr b="1" lang="zh-TW" sz="2300">
                <a:solidFill>
                  <a:srgbClr val="BF9000"/>
                </a:solidFill>
              </a:rPr>
              <a:t>更新 GIS 匯出地圖</a:t>
            </a:r>
            <a:r>
              <a:rPr lang="zh-TW" sz="2300"/>
              <a:t>。</a:t>
            </a:r>
            <a:endParaRPr sz="2300"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2399" name="Google Shape;2399;p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>
                <a:solidFill>
                  <a:srgbClr val="000000"/>
                </a:solidFill>
              </a:rPr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61"/>
          <p:cNvSpPr txBox="1"/>
          <p:nvPr>
            <p:ph type="title"/>
          </p:nvPr>
        </p:nvSpPr>
        <p:spPr>
          <a:xfrm>
            <a:off x="872425" y="358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會受影響的人員類別</a:t>
            </a:r>
            <a:endParaRPr/>
          </a:p>
        </p:txBody>
      </p:sp>
      <p:sp>
        <p:nvSpPr>
          <p:cNvPr id="2405" name="Google Shape;2405;p61"/>
          <p:cNvSpPr txBox="1"/>
          <p:nvPr>
            <p:ph idx="1" type="body"/>
          </p:nvPr>
        </p:nvSpPr>
        <p:spPr>
          <a:xfrm>
            <a:off x="838199" y="1825625"/>
            <a:ext cx="10856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95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zh-TW" sz="3000">
                <a:solidFill>
                  <a:srgbClr val="3D85C6"/>
                </a:solidFill>
              </a:rPr>
              <a:t>學生/教職員</a:t>
            </a:r>
            <a:r>
              <a:rPr lang="zh-TW" sz="3000"/>
              <a:t>：日常於校內最多的人員，最容易</a:t>
            </a:r>
            <a:r>
              <a:rPr b="1" lang="zh-TW" sz="3000">
                <a:solidFill>
                  <a:srgbClr val="BF9000"/>
                </a:solidFill>
              </a:rPr>
              <a:t>受困</a:t>
            </a:r>
            <a:r>
              <a:rPr lang="zh-TW" sz="3000"/>
              <a:t>。</a:t>
            </a:r>
            <a:endParaRPr sz="3000"/>
          </a:p>
          <a:p>
            <a:pPr indent="-2095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zh-TW" sz="3000">
                <a:solidFill>
                  <a:srgbClr val="3D85C6"/>
                </a:solidFill>
              </a:rPr>
              <a:t>訪客</a:t>
            </a:r>
            <a:r>
              <a:rPr lang="zh-TW" sz="3000"/>
              <a:t>：因為</a:t>
            </a:r>
            <a:r>
              <a:rPr b="1" lang="zh-TW" sz="3000">
                <a:solidFill>
                  <a:srgbClr val="BF9000"/>
                </a:solidFill>
              </a:rPr>
              <a:t>不熟悉動線</a:t>
            </a:r>
            <a:r>
              <a:rPr lang="zh-TW" sz="3000"/>
              <a:t>，迷失的可能性更高。</a:t>
            </a:r>
            <a:endParaRPr sz="3000"/>
          </a:p>
          <a:p>
            <a:pPr indent="-2095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zh-TW" sz="3000">
                <a:solidFill>
                  <a:srgbClr val="3D85C6"/>
                </a:solidFill>
              </a:rPr>
              <a:t>行動不便者</a:t>
            </a:r>
            <a:r>
              <a:rPr lang="zh-TW" sz="3000"/>
              <a:t>：避難時間</a:t>
            </a:r>
            <a:r>
              <a:rPr b="1" lang="zh-TW" sz="3000">
                <a:solidFill>
                  <a:srgbClr val="BF9000"/>
                </a:solidFill>
              </a:rPr>
              <a:t>延長</a:t>
            </a:r>
            <a:r>
              <a:rPr lang="zh-TW" sz="3000"/>
              <a:t>（甚至會有突發狀況 ），需要專用</a:t>
            </a:r>
            <a:r>
              <a:rPr b="1" lang="zh-TW" sz="3000">
                <a:solidFill>
                  <a:srgbClr val="BF9000"/>
                </a:solidFill>
              </a:rPr>
              <a:t>動線</a:t>
            </a:r>
            <a:r>
              <a:rPr lang="zh-TW" sz="3000"/>
              <a:t>。</a:t>
            </a:r>
            <a:endParaRPr sz="3000"/>
          </a:p>
          <a:p>
            <a:pPr indent="-20955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zh-TW" sz="3000">
                <a:solidFill>
                  <a:srgbClr val="3D85C6"/>
                </a:solidFill>
              </a:rPr>
              <a:t>外部人員</a:t>
            </a:r>
            <a:r>
              <a:rPr lang="zh-TW" sz="3000"/>
              <a:t>：訪客、外包商、社區居民（若災害可能</a:t>
            </a:r>
            <a:r>
              <a:rPr b="1" lang="zh-TW" sz="3000">
                <a:solidFill>
                  <a:srgbClr val="BF9000"/>
                </a:solidFill>
              </a:rPr>
              <a:t>外溢</a:t>
            </a:r>
            <a:r>
              <a:rPr lang="zh-TW" sz="3000"/>
              <a:t>，如：延燒）。</a:t>
            </a:r>
            <a:endParaRPr sz="3000"/>
          </a:p>
        </p:txBody>
      </p:sp>
      <p:sp>
        <p:nvSpPr>
          <p:cNvPr id="2406" name="Google Shape;2406;p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>
                <a:solidFill>
                  <a:srgbClr val="000000"/>
                </a:solidFill>
              </a:rPr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62"/>
          <p:cNvSpPr txBox="1"/>
          <p:nvPr>
            <p:ph type="title"/>
          </p:nvPr>
        </p:nvSpPr>
        <p:spPr>
          <a:xfrm>
            <a:off x="950967" y="3632733"/>
            <a:ext cx="5397600" cy="1802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/>
              <a:t>改善</a:t>
            </a:r>
            <a:endParaRPr sz="6000"/>
          </a:p>
        </p:txBody>
      </p:sp>
      <p:sp>
        <p:nvSpPr>
          <p:cNvPr id="2413" name="Google Shape;2413;p62"/>
          <p:cNvSpPr txBox="1"/>
          <p:nvPr>
            <p:ph idx="2" type="title"/>
          </p:nvPr>
        </p:nvSpPr>
        <p:spPr>
          <a:xfrm>
            <a:off x="950967" y="2261300"/>
            <a:ext cx="14163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62"/>
          <p:cNvSpPr txBox="1"/>
          <p:nvPr>
            <p:ph idx="1" type="subTitle"/>
          </p:nvPr>
        </p:nvSpPr>
        <p:spPr>
          <a:xfrm>
            <a:off x="950967" y="5638667"/>
            <a:ext cx="5397600" cy="50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目前避難空間的相關問題</a:t>
            </a:r>
            <a:endParaRPr/>
          </a:p>
        </p:txBody>
      </p:sp>
      <p:sp>
        <p:nvSpPr>
          <p:cNvPr id="2420" name="Google Shape;2420;p63"/>
          <p:cNvSpPr txBox="1"/>
          <p:nvPr>
            <p:ph idx="1" type="body"/>
          </p:nvPr>
        </p:nvSpPr>
        <p:spPr>
          <a:xfrm>
            <a:off x="838200" y="1825625"/>
            <a:ext cx="5244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2500"/>
              <a:t>部分空間</a:t>
            </a:r>
            <a:r>
              <a:rPr b="1" lang="zh-TW" sz="2500">
                <a:solidFill>
                  <a:srgbClr val="BF9000"/>
                </a:solidFill>
              </a:rPr>
              <a:t>沒有清楚</a:t>
            </a:r>
            <a:r>
              <a:rPr lang="zh-TW" sz="2500"/>
              <a:t>的</a:t>
            </a:r>
            <a:r>
              <a:rPr b="1" lang="zh-TW" sz="2500">
                <a:solidFill>
                  <a:srgbClr val="BF9000"/>
                </a:solidFill>
              </a:rPr>
              <a:t>逃生路線圖</a:t>
            </a:r>
            <a:r>
              <a:rPr lang="zh-TW" sz="2500"/>
              <a:t>。</a:t>
            </a:r>
            <a:endParaRPr sz="25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2500"/>
              <a:t>避難空間被占用 。</a:t>
            </a:r>
            <a:endParaRPr sz="25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zh-TW" sz="2500">
                <a:solidFill>
                  <a:srgbClr val="BF9000"/>
                </a:solidFill>
              </a:rPr>
              <a:t>避難平台</a:t>
            </a:r>
            <a:r>
              <a:rPr lang="zh-TW" sz="2500"/>
              <a:t>或天台被鎖住、被拿來當儲藏</a:t>
            </a:r>
            <a:r>
              <a:rPr b="1" lang="zh-TW" sz="2500">
                <a:solidFill>
                  <a:srgbClr val="BF9000"/>
                </a:solidFill>
              </a:rPr>
              <a:t>占用</a:t>
            </a:r>
            <a:r>
              <a:rPr lang="zh-TW" sz="2500"/>
              <a:t>...等</a:t>
            </a:r>
            <a:r>
              <a:rPr b="1" lang="zh-TW" sz="2500">
                <a:solidFill>
                  <a:srgbClr val="BF9000"/>
                </a:solidFill>
              </a:rPr>
              <a:t>動線阻礙</a:t>
            </a:r>
            <a:r>
              <a:rPr lang="zh-TW" sz="2500"/>
              <a:t>。</a:t>
            </a:r>
            <a:endParaRPr sz="25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2500"/>
              <a:t>電梯附近人流容易</a:t>
            </a:r>
            <a:r>
              <a:rPr b="1" lang="zh-TW" sz="2500">
                <a:solidFill>
                  <a:srgbClr val="BF9000"/>
                </a:solidFill>
              </a:rPr>
              <a:t>擁擠</a:t>
            </a:r>
            <a:r>
              <a:rPr lang="zh-TW" sz="2500"/>
              <a:t>、緊急時</a:t>
            </a:r>
            <a:r>
              <a:rPr b="1" lang="zh-TW" sz="2500">
                <a:solidFill>
                  <a:srgbClr val="BF9000"/>
                </a:solidFill>
              </a:rPr>
              <a:t>動線不佳</a:t>
            </a:r>
            <a:r>
              <a:rPr lang="zh-TW" sz="2500"/>
              <a:t>。</a:t>
            </a:r>
            <a:endParaRPr sz="2500"/>
          </a:p>
        </p:txBody>
      </p:sp>
      <p:sp>
        <p:nvSpPr>
          <p:cNvPr id="2421" name="Google Shape;2421;p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400">
                <a:solidFill>
                  <a:srgbClr val="000000"/>
                </a:solidFill>
              </a:rPr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2422" name="Google Shape;2422;p63" title="licensed-im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600" y="3903032"/>
            <a:ext cx="171402" cy="114227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63"/>
          <p:cNvSpPr txBox="1"/>
          <p:nvPr>
            <p:ph idx="1" type="body"/>
          </p:nvPr>
        </p:nvSpPr>
        <p:spPr>
          <a:xfrm>
            <a:off x="5757175" y="1825625"/>
            <a:ext cx="559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 sz="2500">
                <a:solidFill>
                  <a:srgbClr val="3D85C6"/>
                </a:solidFill>
              </a:rPr>
              <a:t>疏散延誤</a:t>
            </a:r>
            <a:r>
              <a:rPr lang="zh-TW" sz="2500"/>
              <a:t>：人群中易出現推擠、跌倒、踩踏等</a:t>
            </a:r>
            <a:r>
              <a:rPr b="1" lang="zh-TW" sz="2500">
                <a:solidFill>
                  <a:srgbClr val="BF9000"/>
                </a:solidFill>
              </a:rPr>
              <a:t>二次傷害</a:t>
            </a:r>
            <a:r>
              <a:rPr lang="zh-TW" sz="2500"/>
              <a:t>。</a:t>
            </a:r>
            <a:endParaRPr sz="25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 sz="2500">
                <a:solidFill>
                  <a:srgbClr val="3D85C6"/>
                </a:solidFill>
              </a:rPr>
              <a:t>救援受阻</a:t>
            </a:r>
            <a:r>
              <a:rPr lang="zh-TW" sz="2500"/>
              <a:t>：消防隊無法迅速進入，水線、擔架</a:t>
            </a:r>
            <a:r>
              <a:rPr b="1" lang="zh-TW" sz="2500">
                <a:solidFill>
                  <a:srgbClr val="BF9000"/>
                </a:solidFill>
              </a:rPr>
              <a:t>動線受阻</a:t>
            </a:r>
            <a:r>
              <a:rPr lang="zh-TW" sz="2500"/>
              <a:t>。</a:t>
            </a:r>
            <a:endParaRPr sz="25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zh-TW" sz="2500">
                <a:solidFill>
                  <a:srgbClr val="3D85C6"/>
                </a:solidFill>
              </a:rPr>
              <a:t>烟霧蔓延、更大傷害</a:t>
            </a:r>
            <a:r>
              <a:rPr lang="zh-TW" sz="2500"/>
              <a:t>：短時間內</a:t>
            </a:r>
            <a:r>
              <a:rPr b="1" lang="zh-TW" sz="2500">
                <a:solidFill>
                  <a:srgbClr val="BF9000"/>
                </a:solidFill>
              </a:rPr>
              <a:t>濃煙聚集、視線不良</a:t>
            </a:r>
            <a:r>
              <a:rPr lang="zh-TW" sz="2500"/>
              <a:t>導致停滯。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37"/>
          <p:cNvSpPr txBox="1"/>
          <p:nvPr>
            <p:ph idx="4294967295" type="body"/>
          </p:nvPr>
        </p:nvSpPr>
        <p:spPr>
          <a:xfrm>
            <a:off x="838200" y="1518000"/>
            <a:ext cx="10515600" cy="487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    近年來，極端氣候事件在台灣愈加頻繁，強降雨、淹水、颱風與地震都可能在短時間內造成校園內外的</a:t>
            </a:r>
            <a:r>
              <a:rPr b="1" lang="zh-TW" sz="2500">
                <a:solidFill>
                  <a:srgbClr val="BF9000"/>
                </a:solidFill>
              </a:rPr>
              <a:t>環境破壞與學生安全風險</a:t>
            </a:r>
            <a:r>
              <a:rPr lang="zh-TW" sz="2500"/>
              <a:t>。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在過去幾次災害中，我們調查到校園雖具備基本的應變流程，實際狀況有待改進。於是做此調查，作為</a:t>
            </a:r>
            <a:r>
              <a:rPr b="1" lang="zh-TW" sz="2500">
                <a:solidFill>
                  <a:srgbClr val="BF9000"/>
                </a:solidFill>
              </a:rPr>
              <a:t>給學校建議</a:t>
            </a:r>
            <a:r>
              <a:rPr lang="zh-TW" sz="2500"/>
              <a:t>，與</a:t>
            </a:r>
            <a:r>
              <a:rPr b="1" lang="zh-TW" sz="2500">
                <a:solidFill>
                  <a:srgbClr val="BF9000"/>
                </a:solidFill>
              </a:rPr>
              <a:t>正確逃生之學習</a:t>
            </a:r>
            <a:r>
              <a:rPr lang="zh-TW" sz="2500"/>
              <a:t>。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3D85C6"/>
                </a:solidFill>
              </a:rPr>
              <a:t>目標</a:t>
            </a:r>
            <a:r>
              <a:rPr b="1" lang="zh-TW" sz="2500">
                <a:solidFill>
                  <a:srgbClr val="3D85C6"/>
                </a:solidFill>
              </a:rPr>
              <a:t>：</a:t>
            </a:r>
            <a:endParaRPr b="1" sz="2500"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    1.調查周邊可能的災害風險</a:t>
            </a:r>
            <a:r>
              <a:rPr b="1" lang="zh-TW" sz="2500">
                <a:solidFill>
                  <a:srgbClr val="BF9000"/>
                </a:solidFill>
              </a:rPr>
              <a:t>(以校園為例)</a:t>
            </a:r>
            <a:r>
              <a:rPr lang="zh-TW" sz="2500"/>
              <a:t>。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    2.整理校方既有的應變措施。</a:t>
            </a:r>
            <a:br>
              <a:rPr lang="zh-TW" sz="2500"/>
            </a:br>
            <a:r>
              <a:rPr lang="zh-TW" sz="2500"/>
              <a:t>    3.整理學生避難位置與實際狀況。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    4.提出改善策略與理想化的未來規劃。</a:t>
            </a:r>
            <a:endParaRPr sz="2500"/>
          </a:p>
        </p:txBody>
      </p:sp>
      <p:sp>
        <p:nvSpPr>
          <p:cNvPr id="2222" name="Google Shape;2222;p37"/>
          <p:cNvSpPr txBox="1"/>
          <p:nvPr>
            <p:ph type="title"/>
          </p:nvPr>
        </p:nvSpPr>
        <p:spPr>
          <a:xfrm>
            <a:off x="678175" y="119225"/>
            <a:ext cx="10515600" cy="1325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3900">
                <a:latin typeface="Arial"/>
                <a:ea typeface="Arial"/>
                <a:cs typeface="Arial"/>
                <a:sym typeface="Arial"/>
              </a:rPr>
              <a:t>為何調查(前言)</a:t>
            </a:r>
            <a:endParaRPr b="1" sz="6900"/>
          </a:p>
        </p:txBody>
      </p:sp>
      <p:pic>
        <p:nvPicPr>
          <p:cNvPr id="2223" name="Google Shape;2223;p37" title="licensed-im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625" y="4551613"/>
            <a:ext cx="338652" cy="2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3049" y="3502987"/>
            <a:ext cx="2012175" cy="268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64"/>
          <p:cNvSpPr txBox="1"/>
          <p:nvPr>
            <p:ph type="title"/>
          </p:nvPr>
        </p:nvSpPr>
        <p:spPr>
          <a:xfrm>
            <a:off x="1043925" y="491500"/>
            <a:ext cx="5185500" cy="15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資料來源</a:t>
            </a:r>
            <a:endParaRPr/>
          </a:p>
        </p:txBody>
      </p:sp>
      <p:pic>
        <p:nvPicPr>
          <p:cNvPr id="2429" name="Google Shape;24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5675" y="982975"/>
            <a:ext cx="901850" cy="9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0" name="Google Shape;2430;p64"/>
          <p:cNvSpPr txBox="1"/>
          <p:nvPr>
            <p:ph idx="4294967295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zh-TW" sz="2800">
                <a:solidFill>
                  <a:srgbClr val="000000"/>
                </a:solidFill>
              </a:rPr>
              <a:t>Chatgpt。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zh-TW" sz="2800">
                <a:solidFill>
                  <a:srgbClr val="000000"/>
                </a:solidFill>
              </a:rPr>
              <a:t>正修官網。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zh-TW" sz="2800">
                <a:solidFill>
                  <a:srgbClr val="000000"/>
                </a:solidFill>
              </a:rPr>
              <a:t>進修部 108 學年度第 2 學期第 4 次班會專題討論內容摘要 「校園安全專題」。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zh-TW" sz="2800">
                <a:solidFill>
                  <a:srgbClr val="000000"/>
                </a:solidFill>
              </a:rPr>
              <a:t>「高雄市避難收容處所名冊」。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zh-TW" sz="2800">
                <a:solidFill>
                  <a:srgbClr val="000000"/>
                </a:solidFill>
              </a:rPr>
              <a:t>「鳥松區公所 災害防救計畫」。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zh-TW" sz="2800">
                <a:solidFill>
                  <a:srgbClr val="000000"/>
                </a:solidFill>
              </a:rPr>
              <a:t>校內「防災演練計畫書」。</a:t>
            </a:r>
            <a:endParaRPr sz="2800">
              <a:solidFill>
                <a:srgbClr val="000000"/>
              </a:solidFill>
            </a:endParaRPr>
          </a:p>
          <a:p>
            <a:pPr indent="-4064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●"/>
            </a:pPr>
            <a:r>
              <a:rPr lang="zh-TW" sz="2800" u="sng">
                <a:solidFill>
                  <a:srgbClr val="4A86E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川普的臉</a:t>
            </a:r>
            <a:endParaRPr sz="2800">
              <a:solidFill>
                <a:srgbClr val="4A86E8"/>
              </a:solidFill>
            </a:endParaRPr>
          </a:p>
        </p:txBody>
      </p:sp>
      <p:pic>
        <p:nvPicPr>
          <p:cNvPr id="2431" name="Google Shape;2431;p64" title="licensed-imag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625" y="5502832"/>
            <a:ext cx="520151" cy="3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Google Shape;243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376600" y="5305325"/>
            <a:ext cx="520150" cy="54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3" name="Google Shape;243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369731" y="5849500"/>
            <a:ext cx="688025" cy="743793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64"/>
          <p:cNvSpPr txBox="1"/>
          <p:nvPr>
            <p:ph idx="4294967295" type="subTitle"/>
          </p:nvPr>
        </p:nvSpPr>
        <p:spPr>
          <a:xfrm>
            <a:off x="7011725" y="3795125"/>
            <a:ext cx="4429500" cy="23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300" u="sng">
                <a:solidFill>
                  <a:schemeClr val="hlink"/>
                </a:solidFill>
                <a:hlinkClick r:id="rId8"/>
              </a:rPr>
              <a:t>互動式地圖</a:t>
            </a:r>
            <a:r>
              <a:rPr lang="zh-TW" sz="6300"/>
              <a:t> </a:t>
            </a:r>
            <a:r>
              <a:rPr lang="zh-TW"/>
              <a:t>自己做的給我點進去看，寫500字心得明天交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65"/>
          <p:cNvSpPr txBox="1"/>
          <p:nvPr>
            <p:ph type="ctrTitle"/>
          </p:nvPr>
        </p:nvSpPr>
        <p:spPr>
          <a:xfrm>
            <a:off x="1433225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b="1" i="1" lang="zh-TW" sz="95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報告結束</a:t>
            </a:r>
            <a:endParaRPr b="1" i="1" sz="95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65"/>
          <p:cNvSpPr txBox="1"/>
          <p:nvPr>
            <p:ph type="ctrTitle"/>
          </p:nvPr>
        </p:nvSpPr>
        <p:spPr>
          <a:xfrm>
            <a:off x="1376075" y="223513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b="1" lang="zh-TW" sz="9500">
                <a:solidFill>
                  <a:srgbClr val="CC4125"/>
                </a:solidFill>
                <a:latin typeface="Arial"/>
                <a:ea typeface="Arial"/>
                <a:cs typeface="Arial"/>
                <a:sym typeface="Arial"/>
              </a:rPr>
              <a:t>報</a:t>
            </a:r>
            <a:r>
              <a:rPr b="1" lang="zh-TW" sz="95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告</a:t>
            </a:r>
            <a:r>
              <a:rPr b="1" lang="zh-TW" sz="9500">
                <a:solidFill>
                  <a:srgbClr val="F6B26B"/>
                </a:solidFill>
                <a:latin typeface="Arial"/>
                <a:ea typeface="Arial"/>
                <a:cs typeface="Arial"/>
                <a:sym typeface="Arial"/>
              </a:rPr>
              <a:t>結</a:t>
            </a:r>
            <a:r>
              <a:rPr b="1" lang="zh-TW" sz="95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束</a:t>
            </a:r>
            <a:endParaRPr b="1" sz="9500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服裝, 足部穿著, 排名, 人員 的圖片&#10;&#10;AI 產生的內容可能不正確。" id="2442" name="Google Shape;2442;p6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667000" y="0"/>
            <a:ext cx="6857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8"/>
          <p:cNvSpPr txBox="1"/>
          <p:nvPr>
            <p:ph type="title"/>
          </p:nvPr>
        </p:nvSpPr>
        <p:spPr>
          <a:xfrm>
            <a:off x="950967" y="3632733"/>
            <a:ext cx="5397600" cy="18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災難實際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狀況</a:t>
            </a:r>
            <a:endParaRPr/>
          </a:p>
        </p:txBody>
      </p:sp>
      <p:sp>
        <p:nvSpPr>
          <p:cNvPr id="2230" name="Google Shape;2230;p38"/>
          <p:cNvSpPr txBox="1"/>
          <p:nvPr>
            <p:ph idx="2" type="title"/>
          </p:nvPr>
        </p:nvSpPr>
        <p:spPr>
          <a:xfrm>
            <a:off x="950967" y="2261300"/>
            <a:ext cx="14163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38"/>
          <p:cNvSpPr txBox="1"/>
          <p:nvPr>
            <p:ph idx="1" type="subTitle"/>
          </p:nvPr>
        </p:nvSpPr>
        <p:spPr>
          <a:xfrm>
            <a:off x="950967" y="5638667"/>
            <a:ext cx="5397600" cy="50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9"/>
          <p:cNvSpPr txBox="1"/>
          <p:nvPr>
            <p:ph type="title"/>
          </p:nvPr>
        </p:nvSpPr>
        <p:spPr>
          <a:xfrm>
            <a:off x="838200" y="363125"/>
            <a:ext cx="49836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出現的問題</a:t>
            </a:r>
            <a:endParaRPr/>
          </a:p>
        </p:txBody>
      </p:sp>
      <p:sp>
        <p:nvSpPr>
          <p:cNvPr id="2238" name="Google Shape;2238;p39"/>
          <p:cNvSpPr txBox="1"/>
          <p:nvPr>
            <p:ph idx="4294967295" type="body"/>
          </p:nvPr>
        </p:nvSpPr>
        <p:spPr>
          <a:xfrm>
            <a:off x="838200" y="1580700"/>
            <a:ext cx="4525200" cy="49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D85C6"/>
                </a:solidFill>
              </a:rPr>
              <a:t>地勢低窪、易積水區域</a:t>
            </a:r>
            <a:endParaRPr b="1" sz="1800">
              <a:solidFill>
                <a:srgbClr val="3D85C6"/>
              </a:solidFill>
            </a:endParaRPr>
          </a:p>
          <a:p>
            <a:pPr indent="-4508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</a:pPr>
            <a:r>
              <a:rPr lang="zh-TW" sz="1800"/>
              <a:t>地勢</a:t>
            </a:r>
            <a:r>
              <a:rPr b="1" lang="zh-TW" sz="1800">
                <a:solidFill>
                  <a:srgbClr val="BF9000"/>
                </a:solidFill>
              </a:rPr>
              <a:t>低窪</a:t>
            </a:r>
            <a:r>
              <a:rPr lang="zh-TW" sz="1800"/>
              <a:t>，特別是</a:t>
            </a:r>
            <a:r>
              <a:rPr b="1" lang="zh-TW" sz="1800">
                <a:solidFill>
                  <a:srgbClr val="BF9000"/>
                </a:solidFill>
              </a:rPr>
              <a:t>地</a:t>
            </a:r>
            <a:r>
              <a:rPr b="1" lang="zh-TW" sz="1800">
                <a:solidFill>
                  <a:srgbClr val="BF9000"/>
                </a:solidFill>
              </a:rPr>
              <a:t>下空間與低地勢區域</a:t>
            </a:r>
            <a:r>
              <a:rPr lang="zh-TW" sz="1800"/>
              <a:t>最容易積水。</a:t>
            </a:r>
            <a:endParaRPr sz="1800"/>
          </a:p>
          <a:p>
            <a:pPr indent="-4508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</a:pPr>
            <a:r>
              <a:rPr b="1" lang="zh-TW" sz="1800">
                <a:solidFill>
                  <a:srgbClr val="BF9000"/>
                </a:solidFill>
              </a:rPr>
              <a:t>強降雨時</a:t>
            </a:r>
            <a:r>
              <a:rPr lang="zh-TW" sz="1800"/>
              <a:t>，匯水</a:t>
            </a:r>
            <a:r>
              <a:rPr b="1" lang="zh-TW" sz="1800">
                <a:solidFill>
                  <a:srgbClr val="BF9000"/>
                </a:solidFill>
              </a:rPr>
              <a:t>集中</a:t>
            </a:r>
            <a:r>
              <a:rPr lang="zh-TW" sz="1800"/>
              <a:t>，排水不足，導致出現明顯積水。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D85C6"/>
                </a:solidFill>
              </a:rPr>
              <a:t>樹木倒伏</a:t>
            </a:r>
            <a:endParaRPr b="1" sz="1800">
              <a:solidFill>
                <a:srgbClr val="3D85C6"/>
              </a:solidFill>
            </a:endParaRPr>
          </a:p>
          <a:p>
            <a:pPr indent="-4508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</a:pPr>
            <a:r>
              <a:rPr lang="zh-TW" sz="1800"/>
              <a:t>校內</a:t>
            </a:r>
            <a:r>
              <a:rPr lang="zh-TW" sz="1800"/>
              <a:t>出現</a:t>
            </a:r>
            <a:r>
              <a:rPr lang="zh-TW" sz="1800"/>
              <a:t>樹倒現象，</a:t>
            </a:r>
            <a:r>
              <a:rPr b="1" lang="zh-TW" sz="1800">
                <a:solidFill>
                  <a:srgbClr val="BF9000"/>
                </a:solidFill>
              </a:rPr>
              <a:t>樹根外露及倒塌</a:t>
            </a:r>
            <a:r>
              <a:rPr lang="zh-TW" sz="1800"/>
              <a:t>。</a:t>
            </a:r>
            <a:endParaRPr sz="1800"/>
          </a:p>
          <a:p>
            <a:pPr indent="-4508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</a:pPr>
            <a:r>
              <a:rPr lang="zh-TW" sz="1800"/>
              <a:t>倒樹造成阻礙。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D85C6"/>
                </a:solidFill>
              </a:rPr>
              <a:t>步道損壞</a:t>
            </a:r>
            <a:endParaRPr b="1" sz="1800">
              <a:solidFill>
                <a:srgbClr val="3D85C6"/>
              </a:solidFill>
            </a:endParaRPr>
          </a:p>
          <a:p>
            <a:pPr indent="-450850" lvl="0" marL="514350" rtl="0" algn="l">
              <a:spcBef>
                <a:spcPts val="1000"/>
              </a:spcBef>
              <a:spcAft>
                <a:spcPts val="0"/>
              </a:spcAft>
              <a:buSzPts val="1800"/>
              <a:buFont typeface="Play"/>
              <a:buAutoNum type="arabicPeriod"/>
            </a:pPr>
            <a:r>
              <a:rPr lang="zh-TW" sz="1800"/>
              <a:t>大雨後，校園出現破損、隆起或鋪面崩裂。</a:t>
            </a:r>
            <a:endParaRPr sz="1800"/>
          </a:p>
          <a:p>
            <a:pPr indent="-450850" lvl="0" marL="514350" rtl="0" algn="l">
              <a:spcBef>
                <a:spcPts val="1000"/>
              </a:spcBef>
              <a:spcAft>
                <a:spcPts val="0"/>
              </a:spcAft>
              <a:buSzPts val="1800"/>
              <a:buFont typeface="Play"/>
              <a:buAutoNum type="arabicPeriod"/>
            </a:pPr>
            <a:r>
              <a:rPr lang="zh-TW" sz="1800"/>
              <a:t>地基被水沖刷，造成</a:t>
            </a:r>
            <a:r>
              <a:rPr b="1" lang="zh-TW" sz="1800">
                <a:solidFill>
                  <a:srgbClr val="BF9000"/>
                </a:solidFill>
              </a:rPr>
              <a:t>步道不平</a:t>
            </a:r>
            <a:r>
              <a:rPr lang="zh-TW" sz="1800"/>
              <a:t>、</a:t>
            </a:r>
            <a:r>
              <a:rPr b="1" lang="zh-TW" sz="1800">
                <a:solidFill>
                  <a:srgbClr val="BF9000"/>
                </a:solidFill>
              </a:rPr>
              <a:t>陷落風險</a:t>
            </a:r>
            <a:r>
              <a:rPr lang="zh-TW" sz="1800"/>
              <a:t>。</a:t>
            </a:r>
            <a:endParaRPr sz="1800"/>
          </a:p>
        </p:txBody>
      </p:sp>
      <p:sp>
        <p:nvSpPr>
          <p:cNvPr id="2239" name="Google Shape;2239;p39"/>
          <p:cNvSpPr txBox="1"/>
          <p:nvPr>
            <p:ph type="title"/>
          </p:nvPr>
        </p:nvSpPr>
        <p:spPr>
          <a:xfrm>
            <a:off x="838200" y="363125"/>
            <a:ext cx="49836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出現的問題</a:t>
            </a:r>
            <a:endParaRPr/>
          </a:p>
        </p:txBody>
      </p:sp>
      <p:sp>
        <p:nvSpPr>
          <p:cNvPr id="2240" name="Google Shape;2240;p39"/>
          <p:cNvSpPr txBox="1"/>
          <p:nvPr>
            <p:ph idx="4294967295" type="body"/>
          </p:nvPr>
        </p:nvSpPr>
        <p:spPr>
          <a:xfrm>
            <a:off x="6281050" y="1825625"/>
            <a:ext cx="5445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3D85C6"/>
                </a:solidFill>
              </a:rPr>
              <a:t>大樓周邊排水不及</a:t>
            </a:r>
            <a:endParaRPr b="1" sz="1800">
              <a:solidFill>
                <a:srgbClr val="3D85C6"/>
              </a:solidFill>
            </a:endParaRPr>
          </a:p>
          <a:p>
            <a:pPr indent="-4508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lay"/>
              <a:buAutoNum type="arabicPeriod"/>
            </a:pPr>
            <a:r>
              <a:rPr b="1" lang="zh-TW" sz="1800">
                <a:solidFill>
                  <a:srgbClr val="BF9000"/>
                </a:solidFill>
              </a:rPr>
              <a:t>負荷過大</a:t>
            </a:r>
            <a:r>
              <a:rPr lang="zh-TW" sz="1800"/>
              <a:t>，出現</a:t>
            </a:r>
            <a:r>
              <a:rPr b="1" lang="zh-TW" sz="1800">
                <a:solidFill>
                  <a:srgbClr val="BF9000"/>
                </a:solidFill>
              </a:rPr>
              <a:t>排水不及</a:t>
            </a:r>
            <a:r>
              <a:rPr lang="zh-TW" sz="1800"/>
              <a:t>、</a:t>
            </a:r>
            <a:r>
              <a:rPr b="1" lang="zh-TW" sz="1800">
                <a:solidFill>
                  <a:srgbClr val="BF9000"/>
                </a:solidFill>
              </a:rPr>
              <a:t>滲水狀況</a:t>
            </a:r>
            <a:r>
              <a:rPr lang="zh-TW" sz="1800"/>
              <a:t>。</a:t>
            </a:r>
            <a:endParaRPr sz="1800"/>
          </a:p>
          <a:p>
            <a:pPr indent="-4508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lay"/>
              <a:buAutoNum type="arabicPeriod"/>
            </a:pPr>
            <a:r>
              <a:rPr lang="zh-TW" sz="1800"/>
              <a:t>大樓外牆底部或地下層入口出現局部滲水、積水、回流現象。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2241" name="Google Shape;2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">
            <a:off x="8720992" y="3362984"/>
            <a:ext cx="2621874" cy="3495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40"/>
          <p:cNvSpPr txBox="1"/>
          <p:nvPr>
            <p:ph idx="4294967295" type="body"/>
          </p:nvPr>
        </p:nvSpPr>
        <p:spPr>
          <a:xfrm>
            <a:off x="792475" y="1757050"/>
            <a:ext cx="527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3D85C6"/>
                </a:solidFill>
              </a:rPr>
              <a:t>地下空間積水嚴重</a:t>
            </a:r>
            <a:endParaRPr b="1" sz="2800">
              <a:solidFill>
                <a:srgbClr val="3D85C6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zh-TW" sz="2800"/>
              <a:t>地下室、停車場及機電設備區域受到最多影響，可能有</a:t>
            </a:r>
            <a:r>
              <a:rPr b="1" lang="zh-TW" sz="2800">
                <a:solidFill>
                  <a:srgbClr val="BF9000"/>
                </a:solidFill>
              </a:rPr>
              <a:t>積水、潮濕...等</a:t>
            </a:r>
            <a:r>
              <a:rPr lang="zh-TW" sz="2800"/>
              <a:t>設備受損風險。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zh-TW" sz="2800"/>
              <a:t>若排水泵負荷過高，有可能導致排水延遲或短暫失效。</a:t>
            </a:r>
            <a:endParaRPr b="1" sz="2600">
              <a:solidFill>
                <a:srgbClr val="3D85C6"/>
              </a:solidFill>
            </a:endParaRPr>
          </a:p>
        </p:txBody>
      </p:sp>
      <p:sp>
        <p:nvSpPr>
          <p:cNvPr id="2248" name="Google Shape;2248;p40"/>
          <p:cNvSpPr txBox="1"/>
          <p:nvPr>
            <p:ph type="title"/>
          </p:nvPr>
        </p:nvSpPr>
        <p:spPr>
          <a:xfrm>
            <a:off x="838200" y="363125"/>
            <a:ext cx="49836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/>
              <a:t>出現的問題</a:t>
            </a:r>
            <a:endParaRPr/>
          </a:p>
        </p:txBody>
      </p:sp>
      <p:pic>
        <p:nvPicPr>
          <p:cNvPr descr="把這張圖片改成淹水版本" id="2249" name="Google Shape;2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575" y="2113378"/>
            <a:ext cx="48768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41"/>
          <p:cNvSpPr txBox="1"/>
          <p:nvPr>
            <p:ph type="ctrTitle"/>
          </p:nvPr>
        </p:nvSpPr>
        <p:spPr>
          <a:xfrm>
            <a:off x="976867" y="163150"/>
            <a:ext cx="6030000" cy="22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 sz="4500"/>
              <a:t>出現的具體位置	</a:t>
            </a:r>
            <a:endParaRPr sz="4500"/>
          </a:p>
        </p:txBody>
      </p:sp>
      <p:sp>
        <p:nvSpPr>
          <p:cNvPr id="2255" name="Google Shape;2255;p41"/>
          <p:cNvSpPr txBox="1"/>
          <p:nvPr>
            <p:ph idx="1" type="subTitle"/>
          </p:nvPr>
        </p:nvSpPr>
        <p:spPr>
          <a:xfrm>
            <a:off x="1205481" y="2103101"/>
            <a:ext cx="6121200" cy="3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2210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00"/>
              <a:buChar char="●"/>
            </a:pPr>
            <a:r>
              <a:rPr lang="zh-TW" sz="2500"/>
              <a:t>宿舍階梯濕滑</a:t>
            </a:r>
            <a:endParaRPr b="0" sz="2500"/>
          </a:p>
          <a:p>
            <a:pPr indent="-32210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00"/>
              <a:buChar char="●"/>
            </a:pPr>
            <a:r>
              <a:rPr lang="zh-TW" sz="2500"/>
              <a:t>D 棟停車場(漏水、積水、坑 洞)</a:t>
            </a:r>
            <a:endParaRPr b="0" sz="2500"/>
          </a:p>
          <a:p>
            <a:pPr indent="-32210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00"/>
              <a:buChar char="●"/>
            </a:pPr>
            <a:r>
              <a:rPr lang="zh-TW" sz="2500"/>
              <a:t>生創大樓 電梯口前(下雨溼滑) </a:t>
            </a:r>
            <a:endParaRPr b="0" sz="2500"/>
          </a:p>
          <a:p>
            <a:pPr indent="-32210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00"/>
              <a:buChar char="●"/>
            </a:pPr>
            <a:r>
              <a:rPr lang="zh-TW" sz="2500"/>
              <a:t>生創 大樓斜坡(下雨落葉會滑)</a:t>
            </a:r>
            <a:endParaRPr b="0" sz="2500"/>
          </a:p>
          <a:p>
            <a:pPr indent="-32210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00"/>
              <a:buChar char="●"/>
            </a:pPr>
            <a:r>
              <a:rPr lang="zh-TW" sz="2500"/>
              <a:t>校園步道(籃球場旁路面坑洞、 磚塊凸起易積水)</a:t>
            </a:r>
            <a:endParaRPr b="0" sz="2500"/>
          </a:p>
          <a:p>
            <a:pPr indent="-32210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00"/>
              <a:buChar char="●"/>
            </a:pPr>
            <a:r>
              <a:rPr lang="zh-TW" sz="2500"/>
              <a:t>人文 大樓廣場(下雨溼滑)  </a:t>
            </a:r>
            <a:endParaRPr b="0" sz="2500"/>
          </a:p>
          <a:p>
            <a:pPr indent="-32210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00"/>
              <a:buChar char="●"/>
            </a:pPr>
            <a:r>
              <a:rPr lang="zh-TW" sz="2500"/>
              <a:t>管理 學院二樓空地(下雨積水)</a:t>
            </a:r>
            <a:endParaRPr b="0" sz="2500"/>
          </a:p>
          <a:p>
            <a:pPr indent="-32210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6000"/>
              <a:buChar char="●"/>
            </a:pPr>
            <a:r>
              <a:rPr lang="zh-TW" sz="2500"/>
              <a:t>活動 中心學餐旁樓梯 (下雨積水濕滑、磁磚掉落)</a:t>
            </a:r>
            <a:endParaRPr sz="2500"/>
          </a:p>
        </p:txBody>
      </p:sp>
      <p:pic>
        <p:nvPicPr>
          <p:cNvPr id="2256" name="Google Shape;2256;p41" title="licensed-ima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675" y="709313"/>
            <a:ext cx="338652" cy="2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2" name="Google Shape;2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43"/>
          <p:cNvSpPr txBox="1"/>
          <p:nvPr>
            <p:ph type="title"/>
          </p:nvPr>
        </p:nvSpPr>
        <p:spPr>
          <a:xfrm>
            <a:off x="1003350" y="362683"/>
            <a:ext cx="87681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zh-TW" sz="4800"/>
              <a:t>為何會積(淹)水</a:t>
            </a:r>
            <a:endParaRPr sz="4800"/>
          </a:p>
        </p:txBody>
      </p:sp>
      <p:sp>
        <p:nvSpPr>
          <p:cNvPr id="2268" name="Google Shape;2268;p43"/>
          <p:cNvSpPr txBox="1"/>
          <p:nvPr>
            <p:ph idx="4294967295" type="body"/>
          </p:nvPr>
        </p:nvSpPr>
        <p:spPr>
          <a:xfrm>
            <a:off x="838200" y="1825625"/>
            <a:ext cx="10717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排水系統</a:t>
            </a:r>
            <a:r>
              <a:rPr b="1" lang="zh-TW" sz="3000">
                <a:solidFill>
                  <a:srgbClr val="BF9000"/>
                </a:solidFill>
              </a:rPr>
              <a:t>管線</a:t>
            </a:r>
            <a:r>
              <a:rPr b="1" lang="zh-TW" sz="3000">
                <a:solidFill>
                  <a:srgbClr val="BF9000"/>
                </a:solidFill>
              </a:rPr>
              <a:t>老舊</a:t>
            </a:r>
            <a:r>
              <a:rPr lang="zh-TW" sz="3000"/>
              <a:t>。</a:t>
            </a:r>
            <a:endParaRPr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平時樹葉與泥沙容易堆積</a:t>
            </a:r>
            <a:r>
              <a:rPr b="1" lang="zh-TW" sz="3000">
                <a:solidFill>
                  <a:srgbClr val="BF9000"/>
                </a:solidFill>
              </a:rPr>
              <a:t>堵塞</a:t>
            </a:r>
            <a:r>
              <a:rPr lang="zh-TW" sz="3000"/>
              <a:t>。</a:t>
            </a:r>
            <a:endParaRPr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短時間降雨量大時便容易積水</a:t>
            </a:r>
            <a:r>
              <a:rPr lang="zh-TW" sz="3000"/>
              <a:t>。</a:t>
            </a:r>
            <a:endParaRPr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導致周邊</a:t>
            </a:r>
            <a:r>
              <a:rPr b="1" lang="zh-TW" sz="3000">
                <a:solidFill>
                  <a:srgbClr val="BF9000"/>
                </a:solidFill>
              </a:rPr>
              <a:t>擋土牆與邊坡沖刷出泥沙</a:t>
            </a:r>
            <a:r>
              <a:rPr lang="zh-TW" sz="3000"/>
              <a:t>，進一步加重排水負擔。</a:t>
            </a:r>
            <a:endParaRPr b="0" sz="30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3000"/>
              <a:t>校舍中的地下空間是</a:t>
            </a:r>
            <a:r>
              <a:rPr b="1" lang="zh-TW" sz="3000">
                <a:solidFill>
                  <a:srgbClr val="BF9000"/>
                </a:solidFill>
              </a:rPr>
              <a:t>高淹水風險</a:t>
            </a:r>
            <a:r>
              <a:rPr lang="zh-TW" sz="3000"/>
              <a:t>的區域， 一旦外部排水不順，更容易發生倒灌。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tories and Industry by Slidesgo">
  <a:themeElements>
    <a:clrScheme name="Simple Light">
      <a:dk1>
        <a:srgbClr val="434343"/>
      </a:dk1>
      <a:lt1>
        <a:srgbClr val="FFFFFF"/>
      </a:lt1>
      <a:dk2>
        <a:srgbClr val="000000"/>
      </a:dk2>
      <a:lt2>
        <a:srgbClr val="666666"/>
      </a:lt2>
      <a:accent1>
        <a:srgbClr val="999999"/>
      </a:accent1>
      <a:accent2>
        <a:srgbClr val="D9D9D9"/>
      </a:accent2>
      <a:accent3>
        <a:srgbClr val="EFEFE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